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Lst>
  <p:sldSz cy="5143500" cx="9144000"/>
  <p:notesSz cx="6858000" cy="9144000"/>
  <p:embeddedFontLst>
    <p:embeddedFont>
      <p:font typeface="Inter SemiBold"/>
      <p:regular r:id="rId107"/>
      <p:bold r:id="rId108"/>
      <p:italic r:id="rId109"/>
      <p:boldItalic r:id="rId110"/>
    </p:embeddedFont>
    <p:embeddedFont>
      <p:font typeface="Roboto"/>
      <p:regular r:id="rId111"/>
      <p:bold r:id="rId112"/>
      <p:italic r:id="rId113"/>
      <p:boldItalic r:id="rId114"/>
    </p:embeddedFont>
    <p:embeddedFont>
      <p:font typeface="Inter"/>
      <p:regular r:id="rId115"/>
      <p:bold r:id="rId116"/>
      <p:italic r:id="rId117"/>
      <p:boldItalic r:id="rId118"/>
    </p:embeddedFont>
    <p:embeddedFont>
      <p:font typeface="Helvetica Neue"/>
      <p:regular r:id="rId119"/>
      <p:bold r:id="rId120"/>
      <p:italic r:id="rId121"/>
      <p:boldItalic r:id="rId122"/>
    </p:embeddedFont>
    <p:embeddedFont>
      <p:font typeface="Helvetica Neue Light"/>
      <p:regular r:id="rId123"/>
      <p:bold r:id="rId124"/>
      <p:italic r:id="rId125"/>
      <p:boldItalic r:id="rId126"/>
    </p:embeddedFont>
    <p:embeddedFont>
      <p:font typeface="Inter Medium"/>
      <p:regular r:id="rId127"/>
      <p:bold r:id="rId128"/>
      <p:italic r:id="rId129"/>
      <p:boldItalic r:id="rId1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0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8DFB23-765B-4297-9C74-A2C9A3499B2E}">
  <a:tblStyle styleId="{F78DFB23-765B-4297-9C74-A2C9A3499B2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0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InterSemiBold-regular.fntdata"/><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font" Target="fonts/InterSemiBold-italic.fntdata"/><Relationship Id="rId108" Type="http://schemas.openxmlformats.org/officeDocument/2006/relationships/font" Target="fonts/InterSemiBold-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InterMedium-italic.fntdata"/><Relationship Id="rId128" Type="http://schemas.openxmlformats.org/officeDocument/2006/relationships/font" Target="fonts/InterMedium-bold.fntdata"/><Relationship Id="rId127" Type="http://schemas.openxmlformats.org/officeDocument/2006/relationships/font" Target="fonts/InterMedium-regular.fntdata"/><Relationship Id="rId126" Type="http://schemas.openxmlformats.org/officeDocument/2006/relationships/font" Target="fonts/HelveticaNeueLight-boldItalic.fntdata"/><Relationship Id="rId26" Type="http://schemas.openxmlformats.org/officeDocument/2006/relationships/slide" Target="slides/slide20.xml"/><Relationship Id="rId121" Type="http://schemas.openxmlformats.org/officeDocument/2006/relationships/font" Target="fonts/HelveticaNeue-italic.fntdata"/><Relationship Id="rId25" Type="http://schemas.openxmlformats.org/officeDocument/2006/relationships/slide" Target="slides/slide19.xml"/><Relationship Id="rId120" Type="http://schemas.openxmlformats.org/officeDocument/2006/relationships/font" Target="fonts/HelveticaNeue-bold.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HelveticaNeueLight-italic.fntdata"/><Relationship Id="rId29" Type="http://schemas.openxmlformats.org/officeDocument/2006/relationships/slide" Target="slides/slide23.xml"/><Relationship Id="rId124" Type="http://schemas.openxmlformats.org/officeDocument/2006/relationships/font" Target="fonts/HelveticaNeueLight-bold.fntdata"/><Relationship Id="rId123" Type="http://schemas.openxmlformats.org/officeDocument/2006/relationships/font" Target="fonts/HelveticaNeueLight-regular.fntdata"/><Relationship Id="rId122" Type="http://schemas.openxmlformats.org/officeDocument/2006/relationships/font" Target="fonts/HelveticaNeue-bold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Inter-boldItalic.fntdata"/><Relationship Id="rId117" Type="http://schemas.openxmlformats.org/officeDocument/2006/relationships/font" Target="fonts/Inter-italic.fntdata"/><Relationship Id="rId116" Type="http://schemas.openxmlformats.org/officeDocument/2006/relationships/font" Target="fonts/Inter-bold.fntdata"/><Relationship Id="rId115" Type="http://schemas.openxmlformats.org/officeDocument/2006/relationships/font" Target="fonts/Inter-regular.fntdata"/><Relationship Id="rId119" Type="http://schemas.openxmlformats.org/officeDocument/2006/relationships/font" Target="fonts/HelveticaNeue-regular.fntdata"/><Relationship Id="rId15" Type="http://schemas.openxmlformats.org/officeDocument/2006/relationships/slide" Target="slides/slide9.xml"/><Relationship Id="rId110" Type="http://schemas.openxmlformats.org/officeDocument/2006/relationships/font" Target="fonts/InterSemiBold-boldItalic.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Roboto-boldItalic.fntdata"/><Relationship Id="rId18" Type="http://schemas.openxmlformats.org/officeDocument/2006/relationships/slide" Target="slides/slide12.xml"/><Relationship Id="rId113" Type="http://schemas.openxmlformats.org/officeDocument/2006/relationships/font" Target="fonts/Roboto-italic.fntdata"/><Relationship Id="rId112" Type="http://schemas.openxmlformats.org/officeDocument/2006/relationships/font" Target="fonts/Roboto-bold.fntdata"/><Relationship Id="rId111" Type="http://schemas.openxmlformats.org/officeDocument/2006/relationships/font" Target="fonts/Roboto-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0" Type="http://schemas.openxmlformats.org/officeDocument/2006/relationships/font" Target="fonts/InterMedium-bold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11cb4e97a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11cb4e97ad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11cb4e97ad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1d3c76cd1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1d3c76cd1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3122a73fc56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3122a73fc56_0_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g3122a73fc56_0_8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11cb4e97ad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11cb4e97ad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311cb4e97ad_0_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11cb4e97ad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11cb4e97ad_0_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311cb4e97ad_0_2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11cb4e97ad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11cb4e97ad_0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311cb4e97ad_0_2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11cb4e97ad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11cb4e97ad_0_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311cb4e97ad_0_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11cb4e97ad_0_7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11cb4e97ad_0_7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311cb4e97ad_0_72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11cb4e97ad_0_10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11cb4e97ad_0_10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11cb4e97ad_0_10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11cb4e97ad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11cb4e97ad_0_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11cb4e97ad_0_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122a73fc56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Inter"/>
              <a:buNone/>
            </a:pPr>
            <a:r>
              <a:t/>
            </a:r>
            <a:endParaRPr/>
          </a:p>
        </p:txBody>
      </p:sp>
      <p:sp>
        <p:nvSpPr>
          <p:cNvPr id="562" name="Google Shape;562;g3122a73fc56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1d3c76cd17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1d3c76cd17_0_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31d3c76cd17_0_8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1fbf9b6f52_4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1fbf9b6f52_4_3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31fbf9b6f52_4_36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1d3c76cd17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1d3c76cd17_0_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31d3c76cd17_0_9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11cb4e97ad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11cb4e97ad_0_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311cb4e97ad_0_7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11cb4e97ad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11cb4e97ad_0_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311cb4e97ad_0_8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1d3c76cd17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1d3c76cd17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31d3c76cd17_0_1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11cb4e97ad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11cb4e97ad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311cb4e97ad_0_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11cb4e97ad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11cb4e97ad_0_1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311cb4e97ad_0_15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1d3c76cd17_0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Inter"/>
              <a:buNone/>
            </a:pPr>
            <a:r>
              <a:t/>
            </a:r>
            <a:endParaRPr/>
          </a:p>
        </p:txBody>
      </p:sp>
      <p:sp>
        <p:nvSpPr>
          <p:cNvPr id="659" name="Google Shape;659;g31d3c76cd17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11cb4e97ad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311cb4e97ad_0_2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311cb4e97ad_0_2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11cb4e97ad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Inter"/>
              <a:buNone/>
            </a:pPr>
            <a:r>
              <a:t/>
            </a:r>
            <a:endParaRPr/>
          </a:p>
        </p:txBody>
      </p:sp>
      <p:sp>
        <p:nvSpPr>
          <p:cNvPr id="674" name="Google Shape;674;g311cb4e97ad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1d3c76cd17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1d3c76cd17_0_2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31d3c76cd17_0_28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1fbf9b6f52_4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1fbf9b6f52_4_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31fbf9b6f52_4_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1d3c76cd17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1d3c76cd17_0_5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31d3c76cd17_0_56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1d3c76cd17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1d3c76cd17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1d3c76cd17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1d3c76cd17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1d3c76cd17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1d3c76cd17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d6feb2e33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d6feb2e33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d6a994ef26_2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d6a994ef26_2_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d6a994ef26_2_7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1d3c76cd17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1d3c76cd17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1d3c76cd17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31d3c76cd17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1d3c76cd17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31d3c76cd17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1d3c76cd17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31d3c76cd17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1fbf9b6f52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1fbf9b6f52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1fbf9b6f52_1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31fbf9b6f52_1_1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31fbf9b6f52_1_17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1d3c76cd17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1d3c76cd17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1d3c76cd17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31d3c76cd17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1d3c76cd17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31d3c76cd17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11cb4e97ad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311cb4e97ad_0_2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g311cb4e97ad_0_22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311cb4e97ad_0_18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311cb4e97ad_0_18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g311cb4e97ad_0_185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31d3c76cd17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31d3c76cd17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1d3c76cd17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31d3c76cd17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1ea69a7609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31ea69a7609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320313b2bbd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320313b2bb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1fbf9b6f52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1fbf9b6f52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311cb4e97ad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311cb4e97ad_0_2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g311cb4e97ad_0_28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311cb4e97ad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311cb4e97ad_0_3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311cb4e97ad_0_3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1d3c76cd17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1d3c76cd17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20313b2bbd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20313b2bbd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1d3c76cd17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31d3c76cd17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31d3c76cd17_0_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31d3c76cd17_0_6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31d3c76cd17_0_69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1d3c76cd17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31d3c76cd17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31d3c76cd17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31d3c76cd17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311cb4e97ad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311cb4e97ad_0_3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g311cb4e97ad_0_34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31fbf9b6f52_1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31fbf9b6f52_1_1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g31fbf9b6f52_1_19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e719e37e6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e719e37e6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31fbf9b6f52_4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31fbf9b6f52_4_3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g31fbf9b6f52_4_3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d6feb2e337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d6feb2e337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g2d6feb2e337_0_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31fbf9b6f52_1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31fbf9b6f52_1_2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g31fbf9b6f52_1_20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31d3c76cd17_0_7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31d3c76cd17_0_7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g31d3c76cd17_0_7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3127a956b61_1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3127a956b61_1_2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3127a956b61_1_2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3127a956b61_1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3127a956b61_1_1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g3127a956b61_1_18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31fbf9b6f52_1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31fbf9b6f52_1_2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31fbf9b6f52_1_22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320293253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320293253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2f4134cc10b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2f4134cc10b_0_3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g2f4134cc10b_0_30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2e65d22014f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2e65d22014f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1fbf9b6f52_4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1fbf9b6f52_4_2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31fbf9b6f52_4_27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e65d22014f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2e65d22014f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e65d22014f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2e65d22014f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320313b2bb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320313b2bb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20313b2bb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320313b2bb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320313b2bb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320313b2bb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e8203ec24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2e8203ec24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e65d22014f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2e65d22014f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1fbf9b6f52_4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31fbf9b6f52_4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31fbf9b6f52_4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31fbf9b6f52_4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2f4134cc10b_0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2f4134cc10b_0_3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g2f4134cc10b_0_31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1d3c76cd1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1d3c76cd1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31d3c76cd17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f4134cc10b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2f4134cc10b_0_3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g2f4134cc10b_0_31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2e719e37e6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2e719e37e6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f4134cc10b_0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2f4134cc10b_0_3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g2f4134cc10b_0_3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2d563414e49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2d563414e49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g2d563414e49_0_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2d563414e4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2d563414e4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d563414e49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2d563414e49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3122a73fc56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3122a73fc56_0_1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g3122a73fc56_0_1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3122a73fc56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3122a73fc56_0_4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g3122a73fc56_0_4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2f4134cc10b_0_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2f4134cc10b_0_6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g2f4134cc10b_0_61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2f4134cc10b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2f4134cc10b_0_3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g2f4134cc10b_0_3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0d0bfb8cac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0d0bfb8cac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e8203ec24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2e8203ec24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d563414e4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2d563414e49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g2d563414e49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2f4134cc1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2f4134cc1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3127a956b61_1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3127a956b61_1_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g3127a956b61_1_8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3127a956b61_1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3127a956b61_1_1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g3127a956b61_1_1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3127a956b61_1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3127a956b61_1_1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g3127a956b61_1_14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d6a994ef26_2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2d6a994ef26_2_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g2d6a994ef26_2_3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d6a994ef26_2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2d6a994ef26_2_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g2d6a994ef26_2_5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d6a994ef26_2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d6a994ef26_2_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g2d6a994ef26_2_6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3127a956b61_1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3127a956b61_1_1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g3127a956b61_1_15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p:cSld name="CUSTOM">
    <p:bg>
      <p:bgPr>
        <a:solidFill>
          <a:schemeClr val="accent1"/>
        </a:solidFill>
      </p:bgPr>
    </p:bg>
    <p:spTree>
      <p:nvGrpSpPr>
        <p:cNvPr id="8" name="Shape 8"/>
        <p:cNvGrpSpPr/>
        <p:nvPr/>
      </p:nvGrpSpPr>
      <p:grpSpPr>
        <a:xfrm>
          <a:off x="0" y="0"/>
          <a:ext cx="0" cy="0"/>
          <a:chOff x="0" y="0"/>
          <a:chExt cx="0" cy="0"/>
        </a:xfrm>
      </p:grpSpPr>
      <p:sp>
        <p:nvSpPr>
          <p:cNvPr id="9" name="Google Shape;9;p2"/>
          <p:cNvSpPr txBox="1"/>
          <p:nvPr>
            <p:ph type="title"/>
          </p:nvPr>
        </p:nvSpPr>
        <p:spPr>
          <a:xfrm>
            <a:off x="2501900" y="4492900"/>
            <a:ext cx="4140300" cy="304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300"/>
              <a:buNone/>
              <a:defRPr b="0" sz="1300">
                <a:solidFill>
                  <a:schemeClr val="l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pic>
        <p:nvPicPr>
          <p:cNvPr id="10" name="Google Shape;10;p2"/>
          <p:cNvPicPr preferRelativeResize="0"/>
          <p:nvPr/>
        </p:nvPicPr>
        <p:blipFill>
          <a:blip r:embed="rId2">
            <a:alphaModFix/>
          </a:blip>
          <a:stretch>
            <a:fillRect/>
          </a:stretch>
        </p:blipFill>
        <p:spPr>
          <a:xfrm>
            <a:off x="2652275" y="2149000"/>
            <a:ext cx="3839452" cy="845500"/>
          </a:xfrm>
          <a:prstGeom prst="rect">
            <a:avLst/>
          </a:prstGeom>
          <a:noFill/>
          <a:ln>
            <a:noFill/>
          </a:ln>
        </p:spPr>
      </p:pic>
    </p:spTree>
  </p:cSld>
  <p:clrMapOvr>
    <a:masterClrMapping/>
  </p:clrMapOvr>
  <p:extLst>
    <p:ext uri="{DCECCB84-F9BA-43D5-87BE-67443E8EF086}">
      <p15:sldGuideLst>
        <p15:guide id="1">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r intro - Photo &amp; Graphic">
  <p:cSld name="CUSTOM_2_1_1_1_1">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11"/>
          <p:cNvSpPr/>
          <p:nvPr>
            <p:ph idx="2" type="pic"/>
          </p:nvPr>
        </p:nvSpPr>
        <p:spPr>
          <a:xfrm>
            <a:off x="4890750" y="731000"/>
            <a:ext cx="3524100" cy="3659100"/>
          </a:xfrm>
          <a:prstGeom prst="roundRect">
            <a:avLst>
              <a:gd fmla="val 10448" name="adj"/>
            </a:avLst>
          </a:prstGeom>
          <a:solidFill>
            <a:srgbClr val="F2F2F2"/>
          </a:solidFill>
          <a:ln>
            <a:noFill/>
          </a:ln>
        </p:spPr>
      </p:sp>
      <p:sp>
        <p:nvSpPr>
          <p:cNvPr id="46" name="Google Shape;46;p11"/>
          <p:cNvSpPr txBox="1"/>
          <p:nvPr>
            <p:ph type="ctrTitle"/>
          </p:nvPr>
        </p:nvSpPr>
        <p:spPr>
          <a:xfrm>
            <a:off x="434975" y="1565917"/>
            <a:ext cx="3826800" cy="14415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4200"/>
              <a:buFont typeface="Inter SemiBold"/>
              <a:buNone/>
              <a:defRPr sz="3000"/>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47" name="Google Shape;47;p11"/>
          <p:cNvSpPr txBox="1"/>
          <p:nvPr>
            <p:ph idx="1" type="subTitle"/>
          </p:nvPr>
        </p:nvSpPr>
        <p:spPr>
          <a:xfrm>
            <a:off x="434975" y="3007417"/>
            <a:ext cx="3381000" cy="625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000"/>
              <a:buNone/>
              <a:defRPr sz="16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48" name="Google Shape;48;p11"/>
          <p:cNvPicPr preferRelativeResize="0"/>
          <p:nvPr/>
        </p:nvPicPr>
        <p:blipFill>
          <a:blip r:embed="rId3">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r intro - Photo &amp; Graphic 1">
  <p:cSld name="CUSTOM_2_1_1_1_1_1">
    <p:bg>
      <p:bgPr>
        <a:solidFill>
          <a:schemeClr val="accent1"/>
        </a:solidFill>
      </p:bgPr>
    </p:bg>
    <p:spTree>
      <p:nvGrpSpPr>
        <p:cNvPr id="49" name="Shape 49"/>
        <p:cNvGrpSpPr/>
        <p:nvPr/>
      </p:nvGrpSpPr>
      <p:grpSpPr>
        <a:xfrm>
          <a:off x="0" y="0"/>
          <a:ext cx="0" cy="0"/>
          <a:chOff x="0" y="0"/>
          <a:chExt cx="0" cy="0"/>
        </a:xfrm>
      </p:grpSpPr>
      <p:sp>
        <p:nvSpPr>
          <p:cNvPr id="50" name="Google Shape;50;p12"/>
          <p:cNvSpPr txBox="1"/>
          <p:nvPr>
            <p:ph type="ctrTitle"/>
          </p:nvPr>
        </p:nvSpPr>
        <p:spPr>
          <a:xfrm>
            <a:off x="434975" y="1565917"/>
            <a:ext cx="3826800" cy="14415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2"/>
              </a:buClr>
              <a:buSzPts val="4200"/>
              <a:buFont typeface="Inter SemiBold"/>
              <a:buNone/>
              <a:defRPr sz="3000">
                <a:solidFill>
                  <a:schemeClr val="lt2"/>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51" name="Google Shape;51;p12"/>
          <p:cNvSpPr txBox="1"/>
          <p:nvPr>
            <p:ph idx="1" type="subTitle"/>
          </p:nvPr>
        </p:nvSpPr>
        <p:spPr>
          <a:xfrm>
            <a:off x="434975" y="3007417"/>
            <a:ext cx="3381000" cy="625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lt1"/>
              </a:buClr>
              <a:buSzPts val="2000"/>
              <a:buNone/>
              <a:defRPr sz="16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52" name="Google Shape;52;p12"/>
          <p:cNvPicPr preferRelativeResize="0"/>
          <p:nvPr/>
        </p:nvPicPr>
        <p:blipFill rotWithShape="1">
          <a:blip r:embed="rId2">
            <a:alphaModFix/>
          </a:blip>
          <a:srcRect b="59" l="0" r="0" t="59"/>
          <a:stretch/>
        </p:blipFill>
        <p:spPr>
          <a:xfrm>
            <a:off x="434975" y="4857022"/>
            <a:ext cx="663849" cy="146503"/>
          </a:xfrm>
          <a:prstGeom prst="rect">
            <a:avLst/>
          </a:prstGeom>
          <a:noFill/>
          <a:ln>
            <a:noFill/>
          </a:ln>
        </p:spPr>
      </p:pic>
      <p:pic>
        <p:nvPicPr>
          <p:cNvPr id="53" name="Google Shape;53;p12"/>
          <p:cNvPicPr preferRelativeResize="0"/>
          <p:nvPr/>
        </p:nvPicPr>
        <p:blipFill rotWithShape="1">
          <a:blip r:embed="rId3">
            <a:alphaModFix/>
          </a:blip>
          <a:srcRect b="-5719" l="0" r="17702" t="17861"/>
          <a:stretch/>
        </p:blipFill>
        <p:spPr>
          <a:xfrm flipH="1">
            <a:off x="0" y="0"/>
            <a:ext cx="4675400" cy="2807649"/>
          </a:xfrm>
          <a:prstGeom prst="rect">
            <a:avLst/>
          </a:prstGeom>
          <a:noFill/>
          <a:ln>
            <a:noFill/>
          </a:ln>
        </p:spPr>
      </p:pic>
      <p:sp>
        <p:nvSpPr>
          <p:cNvPr id="54" name="Google Shape;54;p12"/>
          <p:cNvSpPr/>
          <p:nvPr>
            <p:ph idx="2" type="pic"/>
          </p:nvPr>
        </p:nvSpPr>
        <p:spPr>
          <a:xfrm>
            <a:off x="4572000" y="0"/>
            <a:ext cx="4572000" cy="5143500"/>
          </a:xfrm>
          <a:prstGeom prst="roundRect">
            <a:avLst>
              <a:gd fmla="val 0" name="adj"/>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ark mode">
  <p:cSld name="CUSTOM_1_2">
    <p:bg>
      <p:bgPr>
        <a:solidFill>
          <a:schemeClr val="accent1"/>
        </a:solidFill>
      </p:bgPr>
    </p:bg>
    <p:spTree>
      <p:nvGrpSpPr>
        <p:cNvPr id="55" name="Shape 55"/>
        <p:cNvGrpSpPr/>
        <p:nvPr/>
      </p:nvGrpSpPr>
      <p:grpSpPr>
        <a:xfrm>
          <a:off x="0" y="0"/>
          <a:ext cx="0" cy="0"/>
          <a:chOff x="0" y="0"/>
          <a:chExt cx="0" cy="0"/>
        </a:xfrm>
      </p:grpSpPr>
      <p:sp>
        <p:nvSpPr>
          <p:cNvPr id="56" name="Google Shape;56;p13"/>
          <p:cNvSpPr txBox="1"/>
          <p:nvPr>
            <p:ph type="title"/>
          </p:nvPr>
        </p:nvSpPr>
        <p:spPr>
          <a:xfrm>
            <a:off x="434975" y="1130300"/>
            <a:ext cx="8274000" cy="2870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None/>
              <a:defRPr sz="3600">
                <a:solidFill>
                  <a:schemeClr val="l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57" name="Google Shape;57;p13"/>
          <p:cNvSpPr txBox="1"/>
          <p:nvPr>
            <p:ph idx="1" type="subTitle"/>
          </p:nvPr>
        </p:nvSpPr>
        <p:spPr>
          <a:xfrm>
            <a:off x="1468375" y="249850"/>
            <a:ext cx="6207300" cy="325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1700"/>
              <a:buNone/>
              <a:defRPr sz="13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58" name="Google Shape;58;p13"/>
          <p:cNvPicPr preferRelativeResize="0"/>
          <p:nvPr/>
        </p:nvPicPr>
        <p:blipFill rotWithShape="1">
          <a:blip r:embed="rId2">
            <a:alphaModFix/>
          </a:blip>
          <a:srcRect b="59" l="0" r="0" t="59"/>
          <a:stretch/>
        </p:blipFill>
        <p:spPr>
          <a:xfrm>
            <a:off x="434975" y="4857022"/>
            <a:ext cx="663849" cy="14650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graphics (more SMB)">
  <p:cSld name="CUSTOM_1_2_1_1">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434975" y="1130300"/>
            <a:ext cx="8274000" cy="2870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61" name="Google Shape;61;p14"/>
          <p:cNvSpPr txBox="1"/>
          <p:nvPr>
            <p:ph idx="1" type="subTitle"/>
          </p:nvPr>
        </p:nvSpPr>
        <p:spPr>
          <a:xfrm>
            <a:off x="1468375" y="249850"/>
            <a:ext cx="6207300" cy="325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700"/>
              <a:buNone/>
              <a:defRPr sz="13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62" name="Google Shape;62;p14"/>
          <p:cNvPicPr preferRelativeResize="0"/>
          <p:nvPr/>
        </p:nvPicPr>
        <p:blipFill>
          <a:blip r:embed="rId3">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graphics (more ENT)">
  <p:cSld name="CUSTOM_1_2_1_2">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5"/>
          <p:cNvSpPr txBox="1"/>
          <p:nvPr>
            <p:ph type="title"/>
          </p:nvPr>
        </p:nvSpPr>
        <p:spPr>
          <a:xfrm>
            <a:off x="434975" y="1130300"/>
            <a:ext cx="8274000" cy="2870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None/>
              <a:defRPr sz="3600">
                <a:solidFill>
                  <a:schemeClr val="l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65" name="Google Shape;65;p15"/>
          <p:cNvSpPr txBox="1"/>
          <p:nvPr>
            <p:ph idx="1" type="subTitle"/>
          </p:nvPr>
        </p:nvSpPr>
        <p:spPr>
          <a:xfrm>
            <a:off x="1468375" y="249850"/>
            <a:ext cx="6207300" cy="325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1700"/>
              <a:buNone/>
              <a:defRPr sz="13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66" name="Google Shape;66;p15"/>
          <p:cNvPicPr preferRelativeResize="0"/>
          <p:nvPr/>
        </p:nvPicPr>
        <p:blipFill rotWithShape="1">
          <a:blip r:embed="rId3">
            <a:alphaModFix/>
          </a:blip>
          <a:srcRect b="59" l="0" r="0" t="59"/>
          <a:stretch/>
        </p:blipFill>
        <p:spPr>
          <a:xfrm>
            <a:off x="434975" y="4857022"/>
            <a:ext cx="663849" cy="14650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a (More SMB)">
  <p:cSld name="CUSTOM_1_1">
    <p:bg>
      <p:bgPr>
        <a:solidFill>
          <a:schemeClr val="lt2"/>
        </a:solidFill>
      </p:bgPr>
    </p:bg>
    <p:spTree>
      <p:nvGrpSpPr>
        <p:cNvPr id="67" name="Shape 67"/>
        <p:cNvGrpSpPr/>
        <p:nvPr/>
      </p:nvGrpSpPr>
      <p:grpSpPr>
        <a:xfrm>
          <a:off x="0" y="0"/>
          <a:ext cx="0" cy="0"/>
          <a:chOff x="0" y="0"/>
          <a:chExt cx="0" cy="0"/>
        </a:xfrm>
      </p:grpSpPr>
      <p:sp>
        <p:nvSpPr>
          <p:cNvPr id="68" name="Google Shape;68;p16"/>
          <p:cNvSpPr txBox="1"/>
          <p:nvPr>
            <p:ph type="title"/>
          </p:nvPr>
        </p:nvSpPr>
        <p:spPr>
          <a:xfrm>
            <a:off x="434975" y="1130300"/>
            <a:ext cx="6207000" cy="1441500"/>
          </a:xfrm>
          <a:prstGeom prst="rect">
            <a:avLst/>
          </a:prstGeom>
        </p:spPr>
        <p:txBody>
          <a:bodyPr anchorCtr="0" anchor="t" bIns="91425" lIns="0" spcFirstLastPara="1" rIns="91425" wrap="square" tIns="91425">
            <a:noAutofit/>
          </a:bodyPr>
          <a:lstStyle>
            <a:lvl1pPr lvl="0">
              <a:spcBef>
                <a:spcPts val="0"/>
              </a:spcBef>
              <a:spcAft>
                <a:spcPts val="0"/>
              </a:spcAft>
              <a:buClr>
                <a:schemeClr val="accent1"/>
              </a:buClr>
              <a:buSzPts val="4800"/>
              <a:buFont typeface="Inter"/>
              <a:buNone/>
              <a:defRPr b="1" sz="4800">
                <a:solidFill>
                  <a:schemeClr val="accent1"/>
                </a:solidFill>
                <a:latin typeface="Inter"/>
                <a:ea typeface="Inter"/>
                <a:cs typeface="Inter"/>
                <a:sym typeface="Inter"/>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69" name="Google Shape;69;p16"/>
          <p:cNvSpPr txBox="1"/>
          <p:nvPr>
            <p:ph idx="1" type="subTitle"/>
          </p:nvPr>
        </p:nvSpPr>
        <p:spPr>
          <a:xfrm>
            <a:off x="434900" y="2571750"/>
            <a:ext cx="6207000" cy="712800"/>
          </a:xfrm>
          <a:prstGeom prst="rect">
            <a:avLst/>
          </a:prstGeom>
          <a:noFill/>
          <a:ln>
            <a:noFill/>
          </a:ln>
        </p:spPr>
        <p:txBody>
          <a:bodyPr anchorCtr="0" anchor="ctr" bIns="0" lIns="0" spcFirstLastPara="1" rIns="0" wrap="square" tIns="0">
            <a:noAutofit/>
          </a:bodyPr>
          <a:lstStyle>
            <a:lvl1pPr lvl="0">
              <a:lnSpc>
                <a:spcPct val="100000"/>
              </a:lnSpc>
              <a:spcBef>
                <a:spcPts val="0"/>
              </a:spcBef>
              <a:spcAft>
                <a:spcPts val="0"/>
              </a:spcAft>
              <a:buSzPts val="2200"/>
              <a:buNone/>
              <a:defRPr sz="18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70" name="Google Shape;70;p16"/>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a (More ENT)">
  <p:cSld name="CUSTOM_1_1_2">
    <p:bg>
      <p:bgPr>
        <a:solidFill>
          <a:schemeClr val="lt2"/>
        </a:solidFill>
      </p:bgPr>
    </p:bg>
    <p:spTree>
      <p:nvGrpSpPr>
        <p:cNvPr id="71" name="Shape 71"/>
        <p:cNvGrpSpPr/>
        <p:nvPr/>
      </p:nvGrpSpPr>
      <p:grpSpPr>
        <a:xfrm>
          <a:off x="0" y="0"/>
          <a:ext cx="0" cy="0"/>
          <a:chOff x="0" y="0"/>
          <a:chExt cx="0" cy="0"/>
        </a:xfrm>
      </p:grpSpPr>
      <p:sp>
        <p:nvSpPr>
          <p:cNvPr id="72" name="Google Shape;72;p17"/>
          <p:cNvSpPr txBox="1"/>
          <p:nvPr>
            <p:ph type="title"/>
          </p:nvPr>
        </p:nvSpPr>
        <p:spPr>
          <a:xfrm>
            <a:off x="434975" y="1130300"/>
            <a:ext cx="6207000" cy="1441500"/>
          </a:xfrm>
          <a:prstGeom prst="rect">
            <a:avLst/>
          </a:prstGeom>
        </p:spPr>
        <p:txBody>
          <a:bodyPr anchorCtr="0" anchor="t" bIns="91425" lIns="0" spcFirstLastPara="1" rIns="91425" wrap="square" tIns="91425">
            <a:noAutofit/>
          </a:bodyPr>
          <a:lstStyle>
            <a:lvl1pPr lvl="0">
              <a:spcBef>
                <a:spcPts val="0"/>
              </a:spcBef>
              <a:spcAft>
                <a:spcPts val="0"/>
              </a:spcAft>
              <a:buSzPts val="4800"/>
              <a:buFont typeface="Inter"/>
              <a:buNone/>
              <a:defRPr b="1" sz="4800">
                <a:latin typeface="Inter"/>
                <a:ea typeface="Inter"/>
                <a:cs typeface="Inter"/>
                <a:sym typeface="Inter"/>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73" name="Google Shape;73;p17"/>
          <p:cNvSpPr txBox="1"/>
          <p:nvPr>
            <p:ph idx="1" type="subTitle"/>
          </p:nvPr>
        </p:nvSpPr>
        <p:spPr>
          <a:xfrm>
            <a:off x="434900" y="2571750"/>
            <a:ext cx="6207000" cy="712800"/>
          </a:xfrm>
          <a:prstGeom prst="rect">
            <a:avLst/>
          </a:prstGeom>
          <a:noFill/>
          <a:ln>
            <a:noFill/>
          </a:ln>
        </p:spPr>
        <p:txBody>
          <a:bodyPr anchorCtr="0" anchor="ctr" bIns="0" lIns="0" spcFirstLastPara="1" rIns="0" wrap="square" tIns="0">
            <a:noAutofit/>
          </a:bodyPr>
          <a:lstStyle>
            <a:lvl1pPr lvl="0">
              <a:lnSpc>
                <a:spcPct val="100000"/>
              </a:lnSpc>
              <a:spcBef>
                <a:spcPts val="0"/>
              </a:spcBef>
              <a:spcAft>
                <a:spcPts val="0"/>
              </a:spcAft>
              <a:buSzPts val="2200"/>
              <a:buNone/>
              <a:defRPr sz="18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74" name="Google Shape;74;p17"/>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b (More SMB)">
  <p:cSld name="CUSTOM_1_1_1">
    <p:bg>
      <p:bgPr>
        <a:solidFill>
          <a:schemeClr val="accent1"/>
        </a:solidFill>
      </p:bgPr>
    </p:bg>
    <p:spTree>
      <p:nvGrpSpPr>
        <p:cNvPr id="75" name="Shape 75"/>
        <p:cNvGrpSpPr/>
        <p:nvPr/>
      </p:nvGrpSpPr>
      <p:grpSpPr>
        <a:xfrm>
          <a:off x="0" y="0"/>
          <a:ext cx="0" cy="0"/>
          <a:chOff x="0" y="0"/>
          <a:chExt cx="0" cy="0"/>
        </a:xfrm>
      </p:grpSpPr>
      <p:sp>
        <p:nvSpPr>
          <p:cNvPr id="76" name="Google Shape;76;p18"/>
          <p:cNvSpPr txBox="1"/>
          <p:nvPr>
            <p:ph type="title"/>
          </p:nvPr>
        </p:nvSpPr>
        <p:spPr>
          <a:xfrm>
            <a:off x="434975" y="1130300"/>
            <a:ext cx="6207000" cy="1441500"/>
          </a:xfrm>
          <a:prstGeom prst="rect">
            <a:avLst/>
          </a:prstGeom>
        </p:spPr>
        <p:txBody>
          <a:bodyPr anchorCtr="0" anchor="t" bIns="91425" lIns="0" spcFirstLastPara="1" rIns="91425" wrap="square" tIns="91425">
            <a:noAutofit/>
          </a:bodyPr>
          <a:lstStyle>
            <a:lvl1pPr lvl="0">
              <a:spcBef>
                <a:spcPts val="0"/>
              </a:spcBef>
              <a:spcAft>
                <a:spcPts val="0"/>
              </a:spcAft>
              <a:buClr>
                <a:schemeClr val="lt2"/>
              </a:buClr>
              <a:buSzPts val="4800"/>
              <a:buFont typeface="Inter"/>
              <a:buNone/>
              <a:defRPr b="1" sz="4800">
                <a:solidFill>
                  <a:schemeClr val="lt2"/>
                </a:solidFill>
                <a:latin typeface="Inter"/>
                <a:ea typeface="Inter"/>
                <a:cs typeface="Inter"/>
                <a:sym typeface="Inter"/>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77" name="Google Shape;77;p18"/>
          <p:cNvSpPr txBox="1"/>
          <p:nvPr>
            <p:ph idx="1" type="subTitle"/>
          </p:nvPr>
        </p:nvSpPr>
        <p:spPr>
          <a:xfrm>
            <a:off x="434900" y="2571750"/>
            <a:ext cx="6207000" cy="712800"/>
          </a:xfrm>
          <a:prstGeom prst="rect">
            <a:avLst/>
          </a:prstGeom>
          <a:noFill/>
          <a:ln>
            <a:noFill/>
          </a:ln>
        </p:spPr>
        <p:txBody>
          <a:bodyPr anchorCtr="0" anchor="ctr" bIns="0" lIns="0" spcFirstLastPara="1" rIns="0" wrap="square" tIns="0">
            <a:noAutofit/>
          </a:bodyPr>
          <a:lstStyle>
            <a:lvl1pPr lvl="0">
              <a:lnSpc>
                <a:spcPct val="100000"/>
              </a:lnSpc>
              <a:spcBef>
                <a:spcPts val="0"/>
              </a:spcBef>
              <a:spcAft>
                <a:spcPts val="0"/>
              </a:spcAft>
              <a:buClr>
                <a:schemeClr val="lt1"/>
              </a:buClr>
              <a:buSzPts val="2200"/>
              <a:buNone/>
              <a:defRPr sz="18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78" name="Google Shape;78;p18"/>
          <p:cNvPicPr preferRelativeResize="0"/>
          <p:nvPr/>
        </p:nvPicPr>
        <p:blipFill rotWithShape="1">
          <a:blip r:embed="rId2">
            <a:alphaModFix/>
          </a:blip>
          <a:srcRect b="59" l="0" r="0" t="59"/>
          <a:stretch/>
        </p:blipFill>
        <p:spPr>
          <a:xfrm>
            <a:off x="434975" y="4857022"/>
            <a:ext cx="663849" cy="14650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b (More ENT)">
  <p:cSld name="CUSTOM_1_1_1_1">
    <p:bg>
      <p:bgPr>
        <a:solidFill>
          <a:schemeClr val="dk2"/>
        </a:solidFill>
      </p:bgPr>
    </p:bg>
    <p:spTree>
      <p:nvGrpSpPr>
        <p:cNvPr id="79" name="Shape 79"/>
        <p:cNvGrpSpPr/>
        <p:nvPr/>
      </p:nvGrpSpPr>
      <p:grpSpPr>
        <a:xfrm>
          <a:off x="0" y="0"/>
          <a:ext cx="0" cy="0"/>
          <a:chOff x="0" y="0"/>
          <a:chExt cx="0" cy="0"/>
        </a:xfrm>
      </p:grpSpPr>
      <p:sp>
        <p:nvSpPr>
          <p:cNvPr id="80" name="Google Shape;80;p19"/>
          <p:cNvSpPr txBox="1"/>
          <p:nvPr>
            <p:ph type="title"/>
          </p:nvPr>
        </p:nvSpPr>
        <p:spPr>
          <a:xfrm>
            <a:off x="434975" y="1130300"/>
            <a:ext cx="6207000" cy="14415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81" name="Google Shape;81;p19"/>
          <p:cNvSpPr txBox="1"/>
          <p:nvPr>
            <p:ph idx="1" type="subTitle"/>
          </p:nvPr>
        </p:nvSpPr>
        <p:spPr>
          <a:xfrm>
            <a:off x="434900" y="2571750"/>
            <a:ext cx="6207000" cy="712800"/>
          </a:xfrm>
          <a:prstGeom prst="rect">
            <a:avLst/>
          </a:prstGeom>
          <a:noFill/>
          <a:ln>
            <a:noFill/>
          </a:ln>
        </p:spPr>
        <p:txBody>
          <a:bodyPr anchorCtr="0" anchor="ctr" bIns="0" lIns="0" spcFirstLastPara="1" rIns="0" wrap="square" tIns="0">
            <a:noAutofit/>
          </a:bodyPr>
          <a:lstStyle>
            <a:lvl1pPr lvl="0">
              <a:lnSpc>
                <a:spcPct val="100000"/>
              </a:lnSpc>
              <a:spcBef>
                <a:spcPts val="0"/>
              </a:spcBef>
              <a:spcAft>
                <a:spcPts val="0"/>
              </a:spcAft>
              <a:buClr>
                <a:schemeClr val="lt1"/>
              </a:buClr>
              <a:buSzPts val="2200"/>
              <a:buNone/>
              <a:defRPr sz="18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82" name="Google Shape;82;p19"/>
          <p:cNvPicPr preferRelativeResize="0"/>
          <p:nvPr/>
        </p:nvPicPr>
        <p:blipFill rotWithShape="1">
          <a:blip r:embed="rId2">
            <a:alphaModFix/>
          </a:blip>
          <a:srcRect b="59" l="0" r="0" t="59"/>
          <a:stretch/>
        </p:blipFill>
        <p:spPr>
          <a:xfrm>
            <a:off x="434975" y="4857022"/>
            <a:ext cx="663849" cy="14650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text slide_1">
    <p:bg>
      <p:bgPr>
        <a:solidFill>
          <a:schemeClr val="lt2"/>
        </a:solidFill>
      </p:bgPr>
    </p:bg>
    <p:spTree>
      <p:nvGrpSpPr>
        <p:cNvPr id="83" name="Shape 83"/>
        <p:cNvGrpSpPr/>
        <p:nvPr/>
      </p:nvGrpSpPr>
      <p:grpSpPr>
        <a:xfrm>
          <a:off x="0" y="0"/>
          <a:ext cx="0" cy="0"/>
          <a:chOff x="0" y="0"/>
          <a:chExt cx="0" cy="0"/>
        </a:xfrm>
      </p:grpSpPr>
      <p:sp>
        <p:nvSpPr>
          <p:cNvPr id="84" name="Google Shape;84;p20"/>
          <p:cNvSpPr txBox="1"/>
          <p:nvPr>
            <p:ph type="title"/>
          </p:nvPr>
        </p:nvSpPr>
        <p:spPr>
          <a:xfrm>
            <a:off x="434975" y="414806"/>
            <a:ext cx="8274000" cy="332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1600"/>
              <a:buNone/>
              <a:defRPr sz="22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85" name="Google Shape;85;p20"/>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86" name="Google Shape;86;p20"/>
          <p:cNvSpPr txBox="1"/>
          <p:nvPr>
            <p:ph idx="1" type="body"/>
          </p:nvPr>
        </p:nvSpPr>
        <p:spPr>
          <a:xfrm>
            <a:off x="434975" y="1130300"/>
            <a:ext cx="7833000" cy="3576600"/>
          </a:xfrm>
          <a:prstGeom prst="rect">
            <a:avLst/>
          </a:prstGeom>
          <a:noFill/>
          <a:ln>
            <a:noFill/>
          </a:ln>
        </p:spPr>
        <p:txBody>
          <a:bodyPr anchorCtr="0" anchor="t" bIns="0" lIns="0" spcFirstLastPara="1" rIns="0" wrap="square" tIns="0">
            <a:noAutofit/>
          </a:bodyPr>
          <a:lstStyle>
            <a:lvl1pPr indent="-228600" lvl="0" marL="457200" marR="0">
              <a:lnSpc>
                <a:spcPct val="150000"/>
              </a:lnSpc>
              <a:spcBef>
                <a:spcPts val="0"/>
              </a:spcBef>
              <a:spcAft>
                <a:spcPts val="0"/>
              </a:spcAft>
              <a:buSzPts val="1400"/>
              <a:buFont typeface="Arial"/>
              <a:buNone/>
              <a:defRPr b="0" i="0" sz="1400" u="none" cap="none" strike="noStrike">
                <a:latin typeface="Inter"/>
                <a:ea typeface="Inter"/>
                <a:cs typeface="Inter"/>
                <a:sym typeface="Inter"/>
              </a:defRPr>
            </a:lvl1pPr>
            <a:lvl2pPr indent="-317500" lvl="1" marL="914400" marR="0">
              <a:lnSpc>
                <a:spcPct val="150000"/>
              </a:lnSpc>
              <a:spcBef>
                <a:spcPts val="600"/>
              </a:spcBef>
              <a:spcAft>
                <a:spcPts val="0"/>
              </a:spcAft>
              <a:buSzPts val="1400"/>
              <a:buFont typeface="Arial"/>
              <a:buChar char="●"/>
              <a:defRPr b="0" i="0" sz="1400" u="none" cap="none" strike="noStrike">
                <a:latin typeface="Inter"/>
                <a:ea typeface="Inter"/>
                <a:cs typeface="Inter"/>
                <a:sym typeface="Inter"/>
              </a:defRPr>
            </a:lvl2pPr>
            <a:lvl3pPr indent="-317500" lvl="2" marL="1371600" marR="0">
              <a:lnSpc>
                <a:spcPct val="150000"/>
              </a:lnSpc>
              <a:spcBef>
                <a:spcPts val="600"/>
              </a:spcBef>
              <a:spcAft>
                <a:spcPts val="0"/>
              </a:spcAft>
              <a:buSzPts val="1400"/>
              <a:buFont typeface="Arial"/>
              <a:buChar char="–"/>
              <a:defRPr b="0" i="0" sz="1400" u="none" cap="none" strike="noStrike">
                <a:latin typeface="Inter"/>
                <a:ea typeface="Inter"/>
                <a:cs typeface="Inter"/>
                <a:sym typeface="Inter"/>
              </a:defRPr>
            </a:lvl3pPr>
            <a:lvl4pPr indent="-317500" lvl="3" marL="1828800" marR="0">
              <a:lnSpc>
                <a:spcPct val="150000"/>
              </a:lnSpc>
              <a:spcBef>
                <a:spcPts val="600"/>
              </a:spcBef>
              <a:spcAft>
                <a:spcPts val="0"/>
              </a:spcAft>
              <a:buSzPts val="1400"/>
              <a:buFont typeface="Courier New"/>
              <a:buChar char="o"/>
              <a:defRPr b="0" i="0" sz="1400" u="none" cap="none" strike="noStrike">
                <a:latin typeface="Inter"/>
                <a:ea typeface="Inter"/>
                <a:cs typeface="Inter"/>
                <a:sym typeface="Inter"/>
              </a:defRPr>
            </a:lvl4pPr>
            <a:lvl5pPr indent="-317500" lvl="4" marL="2286000" marR="0">
              <a:lnSpc>
                <a:spcPct val="150000"/>
              </a:lnSpc>
              <a:spcBef>
                <a:spcPts val="600"/>
              </a:spcBef>
              <a:spcAft>
                <a:spcPts val="0"/>
              </a:spcAft>
              <a:buSzPts val="1400"/>
              <a:buFont typeface="Arial"/>
              <a:buChar char="–"/>
              <a:defRPr b="0" i="0" sz="1400" u="none" cap="none" strike="noStrike">
                <a:latin typeface="Inter"/>
                <a:ea typeface="Inter"/>
                <a:cs typeface="Inter"/>
                <a:sym typeface="Inter"/>
              </a:defRPr>
            </a:lvl5pPr>
            <a:lvl6pPr indent="-317500" lvl="5" marL="2743200" marR="0">
              <a:lnSpc>
                <a:spcPct val="150000"/>
              </a:lnSpc>
              <a:spcBef>
                <a:spcPts val="600"/>
              </a:spcBef>
              <a:spcAft>
                <a:spcPts val="0"/>
              </a:spcAft>
              <a:buSzPts val="1400"/>
              <a:buFont typeface="Arial"/>
              <a:buChar char="•"/>
              <a:defRPr b="0" i="0" sz="1400" u="none" cap="none" strike="noStrike">
                <a:latin typeface="Inter"/>
                <a:ea typeface="Inter"/>
                <a:cs typeface="Inter"/>
                <a:sym typeface="Inter"/>
              </a:defRPr>
            </a:lvl6pPr>
            <a:lvl7pPr indent="-317500" lvl="6" marL="3200400" marR="0">
              <a:lnSpc>
                <a:spcPct val="150000"/>
              </a:lnSpc>
              <a:spcBef>
                <a:spcPts val="1600"/>
              </a:spcBef>
              <a:spcAft>
                <a:spcPts val="0"/>
              </a:spcAft>
              <a:buSzPts val="1400"/>
              <a:buFont typeface="Arial"/>
              <a:buChar char="•"/>
              <a:defRPr b="0" i="0" sz="1400" u="none" cap="none" strike="noStrike">
                <a:latin typeface="Inter"/>
                <a:ea typeface="Inter"/>
                <a:cs typeface="Inter"/>
                <a:sym typeface="Inter"/>
              </a:defRPr>
            </a:lvl7pPr>
            <a:lvl8pPr indent="-317500" lvl="7" marL="3657600" marR="0">
              <a:lnSpc>
                <a:spcPct val="150000"/>
              </a:lnSpc>
              <a:spcBef>
                <a:spcPts val="1600"/>
              </a:spcBef>
              <a:spcAft>
                <a:spcPts val="0"/>
              </a:spcAft>
              <a:buSzPts val="1400"/>
              <a:buFont typeface="Arial"/>
              <a:buChar char="•"/>
              <a:defRPr b="0" i="0" sz="1400" u="none" cap="none" strike="noStrike">
                <a:latin typeface="Inter"/>
                <a:ea typeface="Inter"/>
                <a:cs typeface="Inter"/>
                <a:sym typeface="Inter"/>
              </a:defRPr>
            </a:lvl8pPr>
            <a:lvl9pPr indent="-317500" lvl="8" marL="4114800" marR="0">
              <a:lnSpc>
                <a:spcPct val="150000"/>
              </a:lnSpc>
              <a:spcBef>
                <a:spcPts val="1600"/>
              </a:spcBef>
              <a:spcAft>
                <a:spcPts val="1600"/>
              </a:spcAft>
              <a:buSzPts val="1400"/>
              <a:buFont typeface="Arial"/>
              <a:buChar char="•"/>
              <a:defRPr b="0" i="0" sz="1400" u="none" cap="none" strike="noStrike">
                <a:latin typeface="Inter"/>
                <a:ea typeface="Inter"/>
                <a:cs typeface="Inter"/>
                <a:sym typeface="Inter"/>
              </a:defRPr>
            </a:lvl9pPr>
          </a:lstStyle>
          <a:p/>
        </p:txBody>
      </p:sp>
      <p:pic>
        <p:nvPicPr>
          <p:cNvPr id="87" name="Google Shape;87;p20"/>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ight mode">
  <p:cSld name="CUSTOM_1">
    <p:bg>
      <p:bgPr>
        <a:solidFill>
          <a:schemeClr val="lt2"/>
        </a:solid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434975" y="1130300"/>
            <a:ext cx="8274000" cy="2870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1"/>
              </a:buClr>
              <a:buSzPts val="3600"/>
              <a:buNone/>
              <a:defRPr sz="3600">
                <a:solidFill>
                  <a:schemeClr val="accen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13" name="Google Shape;13;p3"/>
          <p:cNvSpPr txBox="1"/>
          <p:nvPr>
            <p:ph idx="1" type="subTitle"/>
          </p:nvPr>
        </p:nvSpPr>
        <p:spPr>
          <a:xfrm>
            <a:off x="1468375" y="249850"/>
            <a:ext cx="6207300" cy="325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700"/>
              <a:buNone/>
              <a:defRPr sz="13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14" name="Google Shape;14;p3"/>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body text slide_1_1">
    <p:bg>
      <p:bgPr>
        <a:solidFill>
          <a:schemeClr val="lt2"/>
        </a:solidFill>
      </p:bgPr>
    </p:bg>
    <p:spTree>
      <p:nvGrpSpPr>
        <p:cNvPr id="88" name="Shape 88"/>
        <p:cNvGrpSpPr/>
        <p:nvPr/>
      </p:nvGrpSpPr>
      <p:grpSpPr>
        <a:xfrm>
          <a:off x="0" y="0"/>
          <a:ext cx="0" cy="0"/>
          <a:chOff x="0" y="0"/>
          <a:chExt cx="0" cy="0"/>
        </a:xfrm>
      </p:grpSpPr>
      <p:sp>
        <p:nvSpPr>
          <p:cNvPr id="89" name="Google Shape;89;p21"/>
          <p:cNvSpPr txBox="1"/>
          <p:nvPr>
            <p:ph type="title"/>
          </p:nvPr>
        </p:nvSpPr>
        <p:spPr>
          <a:xfrm>
            <a:off x="434975" y="414806"/>
            <a:ext cx="8274000" cy="332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1600"/>
              <a:buNone/>
              <a:defRPr sz="22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90" name="Google Shape;90;p21"/>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91" name="Google Shape;91;p21"/>
          <p:cNvSpPr txBox="1"/>
          <p:nvPr>
            <p:ph idx="1" type="body"/>
          </p:nvPr>
        </p:nvSpPr>
        <p:spPr>
          <a:xfrm>
            <a:off x="434975" y="1130300"/>
            <a:ext cx="3942900" cy="3576600"/>
          </a:xfrm>
          <a:prstGeom prst="rect">
            <a:avLst/>
          </a:prstGeom>
          <a:noFill/>
          <a:ln>
            <a:noFill/>
          </a:ln>
        </p:spPr>
        <p:txBody>
          <a:bodyPr anchorCtr="0" anchor="t" bIns="0" lIns="0" spcFirstLastPara="1" rIns="0" wrap="square" tIns="0">
            <a:noAutofit/>
          </a:bodyPr>
          <a:lstStyle>
            <a:lvl1pPr indent="-228600" lvl="0" marL="457200" marR="0">
              <a:lnSpc>
                <a:spcPct val="150000"/>
              </a:lnSpc>
              <a:spcBef>
                <a:spcPts val="0"/>
              </a:spcBef>
              <a:spcAft>
                <a:spcPts val="0"/>
              </a:spcAft>
              <a:buSzPts val="1200"/>
              <a:buFont typeface="Arial"/>
              <a:buNone/>
              <a:defRPr b="0" i="0" sz="1200" u="none" cap="none" strike="noStrike">
                <a:latin typeface="Inter"/>
                <a:ea typeface="Inter"/>
                <a:cs typeface="Inter"/>
                <a:sym typeface="Inter"/>
              </a:defRPr>
            </a:lvl1pPr>
            <a:lvl2pPr indent="-298450" lvl="1" marL="914400" marR="0">
              <a:lnSpc>
                <a:spcPct val="150000"/>
              </a:lnSpc>
              <a:spcBef>
                <a:spcPts val="600"/>
              </a:spcBef>
              <a:spcAft>
                <a:spcPts val="0"/>
              </a:spcAft>
              <a:buSzPts val="1100"/>
              <a:buFont typeface="Arial"/>
              <a:buChar char="●"/>
              <a:defRPr b="0" i="0" sz="1100" u="none" cap="none" strike="noStrike">
                <a:latin typeface="Inter"/>
                <a:ea typeface="Inter"/>
                <a:cs typeface="Inter"/>
                <a:sym typeface="Inter"/>
              </a:defRPr>
            </a:lvl2pPr>
            <a:lvl3pPr indent="-292100" lvl="2" marL="1371600" marR="0">
              <a:lnSpc>
                <a:spcPct val="150000"/>
              </a:lnSpc>
              <a:spcBef>
                <a:spcPts val="600"/>
              </a:spcBef>
              <a:spcAft>
                <a:spcPts val="0"/>
              </a:spcAft>
              <a:buSzPts val="1000"/>
              <a:buFont typeface="Arial"/>
              <a:buChar char="–"/>
              <a:defRPr b="0" i="0" sz="1000" u="none" cap="none" strike="noStrike">
                <a:latin typeface="Inter"/>
                <a:ea typeface="Inter"/>
                <a:cs typeface="Inter"/>
                <a:sym typeface="Inter"/>
              </a:defRPr>
            </a:lvl3pPr>
            <a:lvl4pPr indent="-292100" lvl="3" marL="1828800" marR="0">
              <a:lnSpc>
                <a:spcPct val="150000"/>
              </a:lnSpc>
              <a:spcBef>
                <a:spcPts val="600"/>
              </a:spcBef>
              <a:spcAft>
                <a:spcPts val="0"/>
              </a:spcAft>
              <a:buSzPts val="1000"/>
              <a:buFont typeface="Courier New"/>
              <a:buChar char="o"/>
              <a:defRPr b="0" i="0" sz="1000" u="none" cap="none" strike="noStrike">
                <a:latin typeface="Inter"/>
                <a:ea typeface="Inter"/>
                <a:cs typeface="Inter"/>
                <a:sym typeface="Inter"/>
              </a:defRPr>
            </a:lvl4pPr>
            <a:lvl5pPr indent="-292100" lvl="4" marL="2286000" marR="0">
              <a:lnSpc>
                <a:spcPct val="150000"/>
              </a:lnSpc>
              <a:spcBef>
                <a:spcPts val="600"/>
              </a:spcBef>
              <a:spcAft>
                <a:spcPts val="0"/>
              </a:spcAft>
              <a:buSzPts val="1000"/>
              <a:buFont typeface="Arial"/>
              <a:buChar char="–"/>
              <a:defRPr b="0" i="0" sz="1000" u="none" cap="none" strike="noStrike">
                <a:latin typeface="Inter"/>
                <a:ea typeface="Inter"/>
                <a:cs typeface="Inter"/>
                <a:sym typeface="Inter"/>
              </a:defRPr>
            </a:lvl5pPr>
            <a:lvl6pPr indent="-288925" lvl="5" marL="2743200" marR="0">
              <a:lnSpc>
                <a:spcPct val="150000"/>
              </a:lnSpc>
              <a:spcBef>
                <a:spcPts val="600"/>
              </a:spcBef>
              <a:spcAft>
                <a:spcPts val="0"/>
              </a:spcAft>
              <a:buSzPts val="950"/>
              <a:buFont typeface="Arial"/>
              <a:buChar char="•"/>
              <a:defRPr b="0" i="0" sz="950" u="none" cap="none" strike="noStrike">
                <a:latin typeface="Inter"/>
                <a:ea typeface="Inter"/>
                <a:cs typeface="Inter"/>
                <a:sym typeface="Inter"/>
              </a:defRPr>
            </a:lvl6pPr>
            <a:lvl7pPr indent="-288925" lvl="6" marL="3200400" marR="0">
              <a:lnSpc>
                <a:spcPct val="150000"/>
              </a:lnSpc>
              <a:spcBef>
                <a:spcPts val="1600"/>
              </a:spcBef>
              <a:spcAft>
                <a:spcPts val="0"/>
              </a:spcAft>
              <a:buSzPts val="950"/>
              <a:buFont typeface="Arial"/>
              <a:buChar char="•"/>
              <a:defRPr b="0" i="0" sz="950" u="none" cap="none" strike="noStrike">
                <a:latin typeface="Inter"/>
                <a:ea typeface="Inter"/>
                <a:cs typeface="Inter"/>
                <a:sym typeface="Inter"/>
              </a:defRPr>
            </a:lvl7pPr>
            <a:lvl8pPr indent="-288925" lvl="7" marL="3657600" marR="0">
              <a:lnSpc>
                <a:spcPct val="150000"/>
              </a:lnSpc>
              <a:spcBef>
                <a:spcPts val="1600"/>
              </a:spcBef>
              <a:spcAft>
                <a:spcPts val="0"/>
              </a:spcAft>
              <a:buSzPts val="950"/>
              <a:buFont typeface="Arial"/>
              <a:buChar char="•"/>
              <a:defRPr b="0" i="0" sz="950" u="none" cap="none" strike="noStrike">
                <a:latin typeface="Inter"/>
                <a:ea typeface="Inter"/>
                <a:cs typeface="Inter"/>
                <a:sym typeface="Inter"/>
              </a:defRPr>
            </a:lvl8pPr>
            <a:lvl9pPr indent="-288925" lvl="8" marL="4114800" marR="0">
              <a:lnSpc>
                <a:spcPct val="150000"/>
              </a:lnSpc>
              <a:spcBef>
                <a:spcPts val="1600"/>
              </a:spcBef>
              <a:spcAft>
                <a:spcPts val="1600"/>
              </a:spcAft>
              <a:buSzPts val="950"/>
              <a:buFont typeface="Arial"/>
              <a:buChar char="•"/>
              <a:defRPr b="0" i="0" sz="950" u="none" cap="none" strike="noStrike">
                <a:latin typeface="Inter"/>
                <a:ea typeface="Inter"/>
                <a:cs typeface="Inter"/>
                <a:sym typeface="Inter"/>
              </a:defRPr>
            </a:lvl9pPr>
          </a:lstStyle>
          <a:p/>
        </p:txBody>
      </p:sp>
      <p:sp>
        <p:nvSpPr>
          <p:cNvPr id="92" name="Google Shape;92;p21"/>
          <p:cNvSpPr txBox="1"/>
          <p:nvPr>
            <p:ph idx="2" type="body"/>
          </p:nvPr>
        </p:nvSpPr>
        <p:spPr>
          <a:xfrm>
            <a:off x="4766075" y="1130300"/>
            <a:ext cx="3942900" cy="3576600"/>
          </a:xfrm>
          <a:prstGeom prst="rect">
            <a:avLst/>
          </a:prstGeom>
          <a:noFill/>
          <a:ln>
            <a:noFill/>
          </a:ln>
        </p:spPr>
        <p:txBody>
          <a:bodyPr anchorCtr="0" anchor="t" bIns="0" lIns="0" spcFirstLastPara="1" rIns="0" wrap="square" tIns="0">
            <a:noAutofit/>
          </a:bodyPr>
          <a:lstStyle>
            <a:lvl1pPr indent="-228600" lvl="0" marL="457200" marR="0">
              <a:lnSpc>
                <a:spcPct val="150000"/>
              </a:lnSpc>
              <a:spcBef>
                <a:spcPts val="0"/>
              </a:spcBef>
              <a:spcAft>
                <a:spcPts val="0"/>
              </a:spcAft>
              <a:buSzPts val="1200"/>
              <a:buFont typeface="Arial"/>
              <a:buNone/>
              <a:defRPr b="0" i="0" sz="1200" u="none" cap="none" strike="noStrike">
                <a:latin typeface="Inter"/>
                <a:ea typeface="Inter"/>
                <a:cs typeface="Inter"/>
                <a:sym typeface="Inter"/>
              </a:defRPr>
            </a:lvl1pPr>
            <a:lvl2pPr indent="-298450" lvl="1" marL="914400" marR="0">
              <a:lnSpc>
                <a:spcPct val="150000"/>
              </a:lnSpc>
              <a:spcBef>
                <a:spcPts val="600"/>
              </a:spcBef>
              <a:spcAft>
                <a:spcPts val="0"/>
              </a:spcAft>
              <a:buSzPts val="1100"/>
              <a:buFont typeface="Arial"/>
              <a:buChar char="●"/>
              <a:defRPr b="0" i="0" sz="1100" u="none" cap="none" strike="noStrike">
                <a:latin typeface="Inter"/>
                <a:ea typeface="Inter"/>
                <a:cs typeface="Inter"/>
                <a:sym typeface="Inter"/>
              </a:defRPr>
            </a:lvl2pPr>
            <a:lvl3pPr indent="-292100" lvl="2" marL="1371600" marR="0">
              <a:lnSpc>
                <a:spcPct val="150000"/>
              </a:lnSpc>
              <a:spcBef>
                <a:spcPts val="600"/>
              </a:spcBef>
              <a:spcAft>
                <a:spcPts val="0"/>
              </a:spcAft>
              <a:buSzPts val="1000"/>
              <a:buFont typeface="Arial"/>
              <a:buChar char="–"/>
              <a:defRPr b="0" i="0" sz="1000" u="none" cap="none" strike="noStrike">
                <a:latin typeface="Inter"/>
                <a:ea typeface="Inter"/>
                <a:cs typeface="Inter"/>
                <a:sym typeface="Inter"/>
              </a:defRPr>
            </a:lvl3pPr>
            <a:lvl4pPr indent="-292100" lvl="3" marL="1828800" marR="0">
              <a:lnSpc>
                <a:spcPct val="150000"/>
              </a:lnSpc>
              <a:spcBef>
                <a:spcPts val="600"/>
              </a:spcBef>
              <a:spcAft>
                <a:spcPts val="0"/>
              </a:spcAft>
              <a:buSzPts val="1000"/>
              <a:buFont typeface="Courier New"/>
              <a:buChar char="o"/>
              <a:defRPr b="0" i="0" sz="1000" u="none" cap="none" strike="noStrike">
                <a:latin typeface="Inter"/>
                <a:ea typeface="Inter"/>
                <a:cs typeface="Inter"/>
                <a:sym typeface="Inter"/>
              </a:defRPr>
            </a:lvl4pPr>
            <a:lvl5pPr indent="-292100" lvl="4" marL="2286000" marR="0">
              <a:lnSpc>
                <a:spcPct val="150000"/>
              </a:lnSpc>
              <a:spcBef>
                <a:spcPts val="600"/>
              </a:spcBef>
              <a:spcAft>
                <a:spcPts val="0"/>
              </a:spcAft>
              <a:buSzPts val="1000"/>
              <a:buFont typeface="Arial"/>
              <a:buChar char="–"/>
              <a:defRPr b="0" i="0" sz="1000" u="none" cap="none" strike="noStrike">
                <a:latin typeface="Inter"/>
                <a:ea typeface="Inter"/>
                <a:cs typeface="Inter"/>
                <a:sym typeface="Inter"/>
              </a:defRPr>
            </a:lvl5pPr>
            <a:lvl6pPr indent="-288925" lvl="5" marL="2743200" marR="0">
              <a:lnSpc>
                <a:spcPct val="150000"/>
              </a:lnSpc>
              <a:spcBef>
                <a:spcPts val="600"/>
              </a:spcBef>
              <a:spcAft>
                <a:spcPts val="0"/>
              </a:spcAft>
              <a:buSzPts val="950"/>
              <a:buFont typeface="Arial"/>
              <a:buChar char="•"/>
              <a:defRPr b="0" i="0" sz="950" u="none" cap="none" strike="noStrike">
                <a:latin typeface="Inter"/>
                <a:ea typeface="Inter"/>
                <a:cs typeface="Inter"/>
                <a:sym typeface="Inter"/>
              </a:defRPr>
            </a:lvl6pPr>
            <a:lvl7pPr indent="-288925" lvl="6" marL="3200400" marR="0">
              <a:lnSpc>
                <a:spcPct val="150000"/>
              </a:lnSpc>
              <a:spcBef>
                <a:spcPts val="1600"/>
              </a:spcBef>
              <a:spcAft>
                <a:spcPts val="0"/>
              </a:spcAft>
              <a:buSzPts val="950"/>
              <a:buFont typeface="Arial"/>
              <a:buChar char="•"/>
              <a:defRPr b="0" i="0" sz="950" u="none" cap="none" strike="noStrike">
                <a:latin typeface="Inter"/>
                <a:ea typeface="Inter"/>
                <a:cs typeface="Inter"/>
                <a:sym typeface="Inter"/>
              </a:defRPr>
            </a:lvl7pPr>
            <a:lvl8pPr indent="-288925" lvl="7" marL="3657600" marR="0">
              <a:lnSpc>
                <a:spcPct val="150000"/>
              </a:lnSpc>
              <a:spcBef>
                <a:spcPts val="1600"/>
              </a:spcBef>
              <a:spcAft>
                <a:spcPts val="0"/>
              </a:spcAft>
              <a:buSzPts val="950"/>
              <a:buFont typeface="Arial"/>
              <a:buChar char="•"/>
              <a:defRPr b="0" i="0" sz="950" u="none" cap="none" strike="noStrike">
                <a:latin typeface="Inter"/>
                <a:ea typeface="Inter"/>
                <a:cs typeface="Inter"/>
                <a:sym typeface="Inter"/>
              </a:defRPr>
            </a:lvl8pPr>
            <a:lvl9pPr indent="-288925" lvl="8" marL="4114800" marR="0">
              <a:lnSpc>
                <a:spcPct val="150000"/>
              </a:lnSpc>
              <a:spcBef>
                <a:spcPts val="1600"/>
              </a:spcBef>
              <a:spcAft>
                <a:spcPts val="1600"/>
              </a:spcAft>
              <a:buSzPts val="950"/>
              <a:buFont typeface="Arial"/>
              <a:buChar char="•"/>
              <a:defRPr b="0" i="0" sz="950" u="none" cap="none" strike="noStrike">
                <a:latin typeface="Inter"/>
                <a:ea typeface="Inter"/>
                <a:cs typeface="Inter"/>
                <a:sym typeface="Inter"/>
              </a:defRPr>
            </a:lvl9pPr>
          </a:lstStyle>
          <a:p/>
        </p:txBody>
      </p:sp>
      <p:pic>
        <p:nvPicPr>
          <p:cNvPr id="93" name="Google Shape;93;p21"/>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ion list">
  <p:cSld name="1_Title and body text slide 2_2">
    <p:bg>
      <p:bgPr>
        <a:solidFill>
          <a:srgbClr val="FFFFFF"/>
        </a:solidFill>
      </p:bgPr>
    </p:bg>
    <p:spTree>
      <p:nvGrpSpPr>
        <p:cNvPr id="94" name="Shape 94"/>
        <p:cNvGrpSpPr/>
        <p:nvPr/>
      </p:nvGrpSpPr>
      <p:grpSpPr>
        <a:xfrm>
          <a:off x="0" y="0"/>
          <a:ext cx="0" cy="0"/>
          <a:chOff x="0" y="0"/>
          <a:chExt cx="0" cy="0"/>
        </a:xfrm>
      </p:grpSpPr>
      <p:sp>
        <p:nvSpPr>
          <p:cNvPr id="95" name="Google Shape;95;p22"/>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96" name="Google Shape;96;p22"/>
          <p:cNvSpPr txBox="1"/>
          <p:nvPr>
            <p:ph type="title"/>
          </p:nvPr>
        </p:nvSpPr>
        <p:spPr>
          <a:xfrm>
            <a:off x="434975" y="414806"/>
            <a:ext cx="8274000" cy="332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1600"/>
              <a:buNone/>
              <a:defRPr sz="22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97" name="Google Shape;97;p22"/>
          <p:cNvSpPr/>
          <p:nvPr/>
        </p:nvSpPr>
        <p:spPr>
          <a:xfrm>
            <a:off x="810675" y="1368650"/>
            <a:ext cx="2337000" cy="2840400"/>
          </a:xfrm>
          <a:prstGeom prst="roundRect">
            <a:avLst>
              <a:gd fmla="val 7328"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98" name="Google Shape;98;p22"/>
          <p:cNvSpPr/>
          <p:nvPr/>
        </p:nvSpPr>
        <p:spPr>
          <a:xfrm>
            <a:off x="3403475" y="1368650"/>
            <a:ext cx="2337000" cy="2840400"/>
          </a:xfrm>
          <a:prstGeom prst="roundRect">
            <a:avLst>
              <a:gd fmla="val 732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Inter"/>
              <a:ea typeface="Inter"/>
              <a:cs typeface="Inter"/>
              <a:sym typeface="Inter"/>
            </a:endParaRPr>
          </a:p>
        </p:txBody>
      </p:sp>
      <p:sp>
        <p:nvSpPr>
          <p:cNvPr id="99" name="Google Shape;99;p22"/>
          <p:cNvSpPr/>
          <p:nvPr/>
        </p:nvSpPr>
        <p:spPr>
          <a:xfrm>
            <a:off x="5996275" y="1368650"/>
            <a:ext cx="2337000" cy="2840400"/>
          </a:xfrm>
          <a:prstGeom prst="roundRect">
            <a:avLst>
              <a:gd fmla="val 7328"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00" name="Google Shape;100;p22"/>
          <p:cNvSpPr txBox="1"/>
          <p:nvPr>
            <p:ph idx="1" type="body"/>
          </p:nvPr>
        </p:nvSpPr>
        <p:spPr>
          <a:xfrm>
            <a:off x="960275" y="2472825"/>
            <a:ext cx="2037600" cy="1471200"/>
          </a:xfrm>
          <a:prstGeom prst="rect">
            <a:avLst/>
          </a:prstGeom>
          <a:noFill/>
          <a:ln>
            <a:noFill/>
          </a:ln>
        </p:spPr>
        <p:txBody>
          <a:bodyPr anchorCtr="0" anchor="t" bIns="0" lIns="0" spcFirstLastPara="1" rIns="0" wrap="square" tIns="0">
            <a:noAutofit/>
          </a:bodyPr>
          <a:lstStyle>
            <a:lvl1pPr indent="-279400" lvl="0" marL="457200">
              <a:lnSpc>
                <a:spcPct val="120000"/>
              </a:lnSpc>
              <a:spcBef>
                <a:spcPts val="0"/>
              </a:spcBef>
              <a:spcAft>
                <a:spcPts val="0"/>
              </a:spcAft>
              <a:buClr>
                <a:schemeClr val="lt1"/>
              </a:buClr>
              <a:buSzPts val="800"/>
              <a:buChar char="●"/>
              <a:defRPr sz="800">
                <a:solidFill>
                  <a:schemeClr val="lt1"/>
                </a:solidFill>
              </a:defRPr>
            </a:lvl1pPr>
            <a:lvl2pPr indent="-279400" lvl="1" marL="914400">
              <a:lnSpc>
                <a:spcPct val="120000"/>
              </a:lnSpc>
              <a:spcBef>
                <a:spcPts val="600"/>
              </a:spcBef>
              <a:spcAft>
                <a:spcPts val="0"/>
              </a:spcAft>
              <a:buClr>
                <a:schemeClr val="lt1"/>
              </a:buClr>
              <a:buSzPts val="800"/>
              <a:buChar char="○"/>
              <a:defRPr sz="800">
                <a:solidFill>
                  <a:schemeClr val="lt1"/>
                </a:solidFill>
              </a:defRPr>
            </a:lvl2pPr>
            <a:lvl3pPr indent="-279400" lvl="2" marL="1371600">
              <a:lnSpc>
                <a:spcPct val="120000"/>
              </a:lnSpc>
              <a:spcBef>
                <a:spcPts val="600"/>
              </a:spcBef>
              <a:spcAft>
                <a:spcPts val="0"/>
              </a:spcAft>
              <a:buClr>
                <a:schemeClr val="lt1"/>
              </a:buClr>
              <a:buSzPts val="800"/>
              <a:buChar char="■"/>
              <a:defRPr sz="800">
                <a:solidFill>
                  <a:schemeClr val="lt1"/>
                </a:solidFill>
              </a:defRPr>
            </a:lvl3pPr>
            <a:lvl4pPr indent="-279400" lvl="3" marL="1828800">
              <a:lnSpc>
                <a:spcPct val="120000"/>
              </a:lnSpc>
              <a:spcBef>
                <a:spcPts val="600"/>
              </a:spcBef>
              <a:spcAft>
                <a:spcPts val="0"/>
              </a:spcAft>
              <a:buClr>
                <a:schemeClr val="lt1"/>
              </a:buClr>
              <a:buSzPts val="800"/>
              <a:buChar char="●"/>
              <a:defRPr sz="800">
                <a:solidFill>
                  <a:schemeClr val="lt1"/>
                </a:solidFill>
              </a:defRPr>
            </a:lvl4pPr>
            <a:lvl5pPr indent="-279400" lvl="4" marL="2286000">
              <a:lnSpc>
                <a:spcPct val="120000"/>
              </a:lnSpc>
              <a:spcBef>
                <a:spcPts val="600"/>
              </a:spcBef>
              <a:spcAft>
                <a:spcPts val="0"/>
              </a:spcAft>
              <a:buClr>
                <a:schemeClr val="lt1"/>
              </a:buClr>
              <a:buSzPts val="800"/>
              <a:buChar char="○"/>
              <a:defRPr sz="800">
                <a:solidFill>
                  <a:schemeClr val="lt1"/>
                </a:solidFill>
              </a:defRPr>
            </a:lvl5pPr>
            <a:lvl6pPr indent="-279400" lvl="5" marL="2743200">
              <a:lnSpc>
                <a:spcPct val="90000"/>
              </a:lnSpc>
              <a:spcBef>
                <a:spcPts val="600"/>
              </a:spcBef>
              <a:spcAft>
                <a:spcPts val="0"/>
              </a:spcAft>
              <a:buClr>
                <a:schemeClr val="lt1"/>
              </a:buClr>
              <a:buSzPts val="800"/>
              <a:buChar char="■"/>
              <a:defRPr sz="800">
                <a:solidFill>
                  <a:schemeClr val="lt1"/>
                </a:solidFill>
              </a:defRPr>
            </a:lvl6pPr>
            <a:lvl7pPr indent="-279400" lvl="6" marL="3200400">
              <a:lnSpc>
                <a:spcPct val="90000"/>
              </a:lnSpc>
              <a:spcBef>
                <a:spcPts val="1600"/>
              </a:spcBef>
              <a:spcAft>
                <a:spcPts val="0"/>
              </a:spcAft>
              <a:buClr>
                <a:schemeClr val="lt1"/>
              </a:buClr>
              <a:buSzPts val="800"/>
              <a:buChar char="●"/>
              <a:defRPr sz="800">
                <a:solidFill>
                  <a:schemeClr val="lt1"/>
                </a:solidFill>
              </a:defRPr>
            </a:lvl7pPr>
            <a:lvl8pPr indent="-279400" lvl="7" marL="3657600">
              <a:lnSpc>
                <a:spcPct val="90000"/>
              </a:lnSpc>
              <a:spcBef>
                <a:spcPts val="1600"/>
              </a:spcBef>
              <a:spcAft>
                <a:spcPts val="0"/>
              </a:spcAft>
              <a:buClr>
                <a:schemeClr val="lt1"/>
              </a:buClr>
              <a:buSzPts val="800"/>
              <a:buChar char="○"/>
              <a:defRPr sz="800">
                <a:solidFill>
                  <a:schemeClr val="lt1"/>
                </a:solidFill>
              </a:defRPr>
            </a:lvl8pPr>
            <a:lvl9pPr indent="-279400" lvl="8" marL="4114800">
              <a:lnSpc>
                <a:spcPct val="90000"/>
              </a:lnSpc>
              <a:spcBef>
                <a:spcPts val="1600"/>
              </a:spcBef>
              <a:spcAft>
                <a:spcPts val="1600"/>
              </a:spcAft>
              <a:buClr>
                <a:schemeClr val="lt1"/>
              </a:buClr>
              <a:buSzPts val="800"/>
              <a:buChar char="■"/>
              <a:defRPr sz="800">
                <a:solidFill>
                  <a:schemeClr val="lt1"/>
                </a:solidFill>
              </a:defRPr>
            </a:lvl9pPr>
          </a:lstStyle>
          <a:p/>
        </p:txBody>
      </p:sp>
      <p:sp>
        <p:nvSpPr>
          <p:cNvPr id="101" name="Google Shape;101;p22"/>
          <p:cNvSpPr txBox="1"/>
          <p:nvPr>
            <p:ph idx="2" type="subTitle"/>
          </p:nvPr>
        </p:nvSpPr>
        <p:spPr>
          <a:xfrm>
            <a:off x="960400" y="1782875"/>
            <a:ext cx="2037600" cy="634800"/>
          </a:xfrm>
          <a:prstGeom prst="rect">
            <a:avLst/>
          </a:prstGeom>
          <a:noFill/>
          <a:ln>
            <a:noFill/>
          </a:ln>
        </p:spPr>
        <p:txBody>
          <a:bodyPr anchorCtr="0" anchor="t" bIns="0" lIns="0" spcFirstLastPara="1" rIns="0" wrap="square" tIns="0">
            <a:noAutofit/>
          </a:bodyPr>
          <a:lstStyle>
            <a:lvl1pPr lvl="0">
              <a:lnSpc>
                <a:spcPct val="100000"/>
              </a:lnSpc>
              <a:spcBef>
                <a:spcPts val="0"/>
              </a:spcBef>
              <a:spcAft>
                <a:spcPts val="0"/>
              </a:spcAft>
              <a:buClr>
                <a:schemeClr val="lt1"/>
              </a:buClr>
              <a:buSzPts val="1700"/>
              <a:buFont typeface="Inter"/>
              <a:buNone/>
              <a:defRPr b="1" sz="13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sp>
        <p:nvSpPr>
          <p:cNvPr id="102" name="Google Shape;102;p22"/>
          <p:cNvSpPr txBox="1"/>
          <p:nvPr>
            <p:ph idx="3" type="body"/>
          </p:nvPr>
        </p:nvSpPr>
        <p:spPr>
          <a:xfrm>
            <a:off x="3553113" y="2472825"/>
            <a:ext cx="2037600" cy="1471200"/>
          </a:xfrm>
          <a:prstGeom prst="rect">
            <a:avLst/>
          </a:prstGeom>
          <a:noFill/>
          <a:ln>
            <a:noFill/>
          </a:ln>
        </p:spPr>
        <p:txBody>
          <a:bodyPr anchorCtr="0" anchor="t" bIns="0" lIns="0" spcFirstLastPara="1" rIns="0" wrap="square" tIns="0">
            <a:noAutofit/>
          </a:bodyPr>
          <a:lstStyle>
            <a:lvl1pPr indent="-279400" lvl="0" marL="457200">
              <a:lnSpc>
                <a:spcPct val="120000"/>
              </a:lnSpc>
              <a:spcBef>
                <a:spcPts val="0"/>
              </a:spcBef>
              <a:spcAft>
                <a:spcPts val="0"/>
              </a:spcAft>
              <a:buClr>
                <a:schemeClr val="lt1"/>
              </a:buClr>
              <a:buSzPts val="800"/>
              <a:buChar char="●"/>
              <a:defRPr sz="800">
                <a:solidFill>
                  <a:schemeClr val="lt1"/>
                </a:solidFill>
              </a:defRPr>
            </a:lvl1pPr>
            <a:lvl2pPr indent="-279400" lvl="1" marL="914400">
              <a:lnSpc>
                <a:spcPct val="120000"/>
              </a:lnSpc>
              <a:spcBef>
                <a:spcPts val="600"/>
              </a:spcBef>
              <a:spcAft>
                <a:spcPts val="0"/>
              </a:spcAft>
              <a:buClr>
                <a:schemeClr val="lt1"/>
              </a:buClr>
              <a:buSzPts val="800"/>
              <a:buChar char="○"/>
              <a:defRPr sz="800">
                <a:solidFill>
                  <a:schemeClr val="lt1"/>
                </a:solidFill>
              </a:defRPr>
            </a:lvl2pPr>
            <a:lvl3pPr indent="-279400" lvl="2" marL="1371600">
              <a:lnSpc>
                <a:spcPct val="120000"/>
              </a:lnSpc>
              <a:spcBef>
                <a:spcPts val="600"/>
              </a:spcBef>
              <a:spcAft>
                <a:spcPts val="0"/>
              </a:spcAft>
              <a:buClr>
                <a:schemeClr val="lt1"/>
              </a:buClr>
              <a:buSzPts val="800"/>
              <a:buChar char="■"/>
              <a:defRPr sz="800">
                <a:solidFill>
                  <a:schemeClr val="lt1"/>
                </a:solidFill>
              </a:defRPr>
            </a:lvl3pPr>
            <a:lvl4pPr indent="-279400" lvl="3" marL="1828800">
              <a:lnSpc>
                <a:spcPct val="120000"/>
              </a:lnSpc>
              <a:spcBef>
                <a:spcPts val="600"/>
              </a:spcBef>
              <a:spcAft>
                <a:spcPts val="0"/>
              </a:spcAft>
              <a:buClr>
                <a:schemeClr val="lt1"/>
              </a:buClr>
              <a:buSzPts val="800"/>
              <a:buChar char="●"/>
              <a:defRPr sz="800">
                <a:solidFill>
                  <a:schemeClr val="lt1"/>
                </a:solidFill>
              </a:defRPr>
            </a:lvl4pPr>
            <a:lvl5pPr indent="-279400" lvl="4" marL="2286000">
              <a:lnSpc>
                <a:spcPct val="120000"/>
              </a:lnSpc>
              <a:spcBef>
                <a:spcPts val="600"/>
              </a:spcBef>
              <a:spcAft>
                <a:spcPts val="0"/>
              </a:spcAft>
              <a:buClr>
                <a:schemeClr val="lt1"/>
              </a:buClr>
              <a:buSzPts val="800"/>
              <a:buChar char="○"/>
              <a:defRPr sz="800">
                <a:solidFill>
                  <a:schemeClr val="lt1"/>
                </a:solidFill>
              </a:defRPr>
            </a:lvl5pPr>
            <a:lvl6pPr indent="-279400" lvl="5" marL="2743200">
              <a:lnSpc>
                <a:spcPct val="90000"/>
              </a:lnSpc>
              <a:spcBef>
                <a:spcPts val="600"/>
              </a:spcBef>
              <a:spcAft>
                <a:spcPts val="0"/>
              </a:spcAft>
              <a:buClr>
                <a:schemeClr val="lt1"/>
              </a:buClr>
              <a:buSzPts val="800"/>
              <a:buChar char="■"/>
              <a:defRPr sz="800">
                <a:solidFill>
                  <a:schemeClr val="lt1"/>
                </a:solidFill>
              </a:defRPr>
            </a:lvl6pPr>
            <a:lvl7pPr indent="-279400" lvl="6" marL="3200400">
              <a:lnSpc>
                <a:spcPct val="90000"/>
              </a:lnSpc>
              <a:spcBef>
                <a:spcPts val="1600"/>
              </a:spcBef>
              <a:spcAft>
                <a:spcPts val="0"/>
              </a:spcAft>
              <a:buClr>
                <a:schemeClr val="lt1"/>
              </a:buClr>
              <a:buSzPts val="800"/>
              <a:buChar char="●"/>
              <a:defRPr sz="800">
                <a:solidFill>
                  <a:schemeClr val="lt1"/>
                </a:solidFill>
              </a:defRPr>
            </a:lvl7pPr>
            <a:lvl8pPr indent="-279400" lvl="7" marL="3657600">
              <a:lnSpc>
                <a:spcPct val="90000"/>
              </a:lnSpc>
              <a:spcBef>
                <a:spcPts val="1600"/>
              </a:spcBef>
              <a:spcAft>
                <a:spcPts val="0"/>
              </a:spcAft>
              <a:buClr>
                <a:schemeClr val="lt1"/>
              </a:buClr>
              <a:buSzPts val="800"/>
              <a:buChar char="○"/>
              <a:defRPr sz="800">
                <a:solidFill>
                  <a:schemeClr val="lt1"/>
                </a:solidFill>
              </a:defRPr>
            </a:lvl8pPr>
            <a:lvl9pPr indent="-279400" lvl="8" marL="4114800">
              <a:lnSpc>
                <a:spcPct val="90000"/>
              </a:lnSpc>
              <a:spcBef>
                <a:spcPts val="1600"/>
              </a:spcBef>
              <a:spcAft>
                <a:spcPts val="1600"/>
              </a:spcAft>
              <a:buClr>
                <a:schemeClr val="lt1"/>
              </a:buClr>
              <a:buSzPts val="800"/>
              <a:buChar char="■"/>
              <a:defRPr sz="800">
                <a:solidFill>
                  <a:schemeClr val="lt1"/>
                </a:solidFill>
              </a:defRPr>
            </a:lvl9pPr>
          </a:lstStyle>
          <a:p/>
        </p:txBody>
      </p:sp>
      <p:sp>
        <p:nvSpPr>
          <p:cNvPr id="103" name="Google Shape;103;p22"/>
          <p:cNvSpPr txBox="1"/>
          <p:nvPr>
            <p:ph idx="4" type="subTitle"/>
          </p:nvPr>
        </p:nvSpPr>
        <p:spPr>
          <a:xfrm>
            <a:off x="3553238" y="1782875"/>
            <a:ext cx="2037600" cy="634800"/>
          </a:xfrm>
          <a:prstGeom prst="rect">
            <a:avLst/>
          </a:prstGeom>
          <a:noFill/>
          <a:ln>
            <a:noFill/>
          </a:ln>
        </p:spPr>
        <p:txBody>
          <a:bodyPr anchorCtr="0" anchor="t" bIns="0" lIns="0" spcFirstLastPara="1" rIns="0" wrap="square" tIns="0">
            <a:noAutofit/>
          </a:bodyPr>
          <a:lstStyle>
            <a:lvl1pPr lvl="0">
              <a:lnSpc>
                <a:spcPct val="100000"/>
              </a:lnSpc>
              <a:spcBef>
                <a:spcPts val="0"/>
              </a:spcBef>
              <a:spcAft>
                <a:spcPts val="0"/>
              </a:spcAft>
              <a:buClr>
                <a:schemeClr val="lt1"/>
              </a:buClr>
              <a:buSzPts val="1700"/>
              <a:buFont typeface="Inter"/>
              <a:buNone/>
              <a:defRPr b="1" sz="13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sp>
        <p:nvSpPr>
          <p:cNvPr id="104" name="Google Shape;104;p22"/>
          <p:cNvSpPr txBox="1"/>
          <p:nvPr>
            <p:ph idx="5" type="body"/>
          </p:nvPr>
        </p:nvSpPr>
        <p:spPr>
          <a:xfrm>
            <a:off x="6145938" y="2472825"/>
            <a:ext cx="2037600" cy="1471200"/>
          </a:xfrm>
          <a:prstGeom prst="rect">
            <a:avLst/>
          </a:prstGeom>
          <a:noFill/>
          <a:ln>
            <a:noFill/>
          </a:ln>
        </p:spPr>
        <p:txBody>
          <a:bodyPr anchorCtr="0" anchor="t" bIns="0" lIns="0" spcFirstLastPara="1" rIns="0" wrap="square" tIns="0">
            <a:noAutofit/>
          </a:bodyPr>
          <a:lstStyle>
            <a:lvl1pPr indent="-279400" lvl="0" marL="457200">
              <a:lnSpc>
                <a:spcPct val="120000"/>
              </a:lnSpc>
              <a:spcBef>
                <a:spcPts val="0"/>
              </a:spcBef>
              <a:spcAft>
                <a:spcPts val="0"/>
              </a:spcAft>
              <a:buClr>
                <a:schemeClr val="lt1"/>
              </a:buClr>
              <a:buSzPts val="800"/>
              <a:buChar char="●"/>
              <a:defRPr sz="800">
                <a:solidFill>
                  <a:schemeClr val="lt1"/>
                </a:solidFill>
              </a:defRPr>
            </a:lvl1pPr>
            <a:lvl2pPr indent="-279400" lvl="1" marL="914400">
              <a:lnSpc>
                <a:spcPct val="120000"/>
              </a:lnSpc>
              <a:spcBef>
                <a:spcPts val="600"/>
              </a:spcBef>
              <a:spcAft>
                <a:spcPts val="0"/>
              </a:spcAft>
              <a:buClr>
                <a:schemeClr val="lt1"/>
              </a:buClr>
              <a:buSzPts val="800"/>
              <a:buChar char="○"/>
              <a:defRPr sz="800">
                <a:solidFill>
                  <a:schemeClr val="lt1"/>
                </a:solidFill>
              </a:defRPr>
            </a:lvl2pPr>
            <a:lvl3pPr indent="-279400" lvl="2" marL="1371600">
              <a:lnSpc>
                <a:spcPct val="120000"/>
              </a:lnSpc>
              <a:spcBef>
                <a:spcPts val="600"/>
              </a:spcBef>
              <a:spcAft>
                <a:spcPts val="0"/>
              </a:spcAft>
              <a:buClr>
                <a:schemeClr val="lt1"/>
              </a:buClr>
              <a:buSzPts val="800"/>
              <a:buChar char="■"/>
              <a:defRPr sz="800">
                <a:solidFill>
                  <a:schemeClr val="lt1"/>
                </a:solidFill>
              </a:defRPr>
            </a:lvl3pPr>
            <a:lvl4pPr indent="-279400" lvl="3" marL="1828800">
              <a:lnSpc>
                <a:spcPct val="120000"/>
              </a:lnSpc>
              <a:spcBef>
                <a:spcPts val="600"/>
              </a:spcBef>
              <a:spcAft>
                <a:spcPts val="0"/>
              </a:spcAft>
              <a:buClr>
                <a:schemeClr val="lt1"/>
              </a:buClr>
              <a:buSzPts val="800"/>
              <a:buChar char="●"/>
              <a:defRPr sz="800">
                <a:solidFill>
                  <a:schemeClr val="lt1"/>
                </a:solidFill>
              </a:defRPr>
            </a:lvl4pPr>
            <a:lvl5pPr indent="-279400" lvl="4" marL="2286000">
              <a:lnSpc>
                <a:spcPct val="120000"/>
              </a:lnSpc>
              <a:spcBef>
                <a:spcPts val="600"/>
              </a:spcBef>
              <a:spcAft>
                <a:spcPts val="0"/>
              </a:spcAft>
              <a:buClr>
                <a:schemeClr val="lt1"/>
              </a:buClr>
              <a:buSzPts val="800"/>
              <a:buChar char="○"/>
              <a:defRPr sz="800">
                <a:solidFill>
                  <a:schemeClr val="lt1"/>
                </a:solidFill>
              </a:defRPr>
            </a:lvl5pPr>
            <a:lvl6pPr indent="-279400" lvl="5" marL="2743200">
              <a:lnSpc>
                <a:spcPct val="90000"/>
              </a:lnSpc>
              <a:spcBef>
                <a:spcPts val="600"/>
              </a:spcBef>
              <a:spcAft>
                <a:spcPts val="0"/>
              </a:spcAft>
              <a:buClr>
                <a:schemeClr val="lt1"/>
              </a:buClr>
              <a:buSzPts val="800"/>
              <a:buChar char="■"/>
              <a:defRPr sz="800">
                <a:solidFill>
                  <a:schemeClr val="lt1"/>
                </a:solidFill>
              </a:defRPr>
            </a:lvl6pPr>
            <a:lvl7pPr indent="-279400" lvl="6" marL="3200400">
              <a:lnSpc>
                <a:spcPct val="90000"/>
              </a:lnSpc>
              <a:spcBef>
                <a:spcPts val="1600"/>
              </a:spcBef>
              <a:spcAft>
                <a:spcPts val="0"/>
              </a:spcAft>
              <a:buClr>
                <a:schemeClr val="lt1"/>
              </a:buClr>
              <a:buSzPts val="800"/>
              <a:buChar char="●"/>
              <a:defRPr sz="800">
                <a:solidFill>
                  <a:schemeClr val="lt1"/>
                </a:solidFill>
              </a:defRPr>
            </a:lvl7pPr>
            <a:lvl8pPr indent="-279400" lvl="7" marL="3657600">
              <a:lnSpc>
                <a:spcPct val="90000"/>
              </a:lnSpc>
              <a:spcBef>
                <a:spcPts val="1600"/>
              </a:spcBef>
              <a:spcAft>
                <a:spcPts val="0"/>
              </a:spcAft>
              <a:buClr>
                <a:schemeClr val="lt1"/>
              </a:buClr>
              <a:buSzPts val="800"/>
              <a:buChar char="○"/>
              <a:defRPr sz="800">
                <a:solidFill>
                  <a:schemeClr val="lt1"/>
                </a:solidFill>
              </a:defRPr>
            </a:lvl8pPr>
            <a:lvl9pPr indent="-279400" lvl="8" marL="4114800">
              <a:lnSpc>
                <a:spcPct val="90000"/>
              </a:lnSpc>
              <a:spcBef>
                <a:spcPts val="1600"/>
              </a:spcBef>
              <a:spcAft>
                <a:spcPts val="1600"/>
              </a:spcAft>
              <a:buClr>
                <a:schemeClr val="lt1"/>
              </a:buClr>
              <a:buSzPts val="800"/>
              <a:buChar char="■"/>
              <a:defRPr sz="800">
                <a:solidFill>
                  <a:schemeClr val="lt1"/>
                </a:solidFill>
              </a:defRPr>
            </a:lvl9pPr>
          </a:lstStyle>
          <a:p/>
        </p:txBody>
      </p:sp>
      <p:sp>
        <p:nvSpPr>
          <p:cNvPr id="105" name="Google Shape;105;p22"/>
          <p:cNvSpPr txBox="1"/>
          <p:nvPr>
            <p:ph idx="6" type="subTitle"/>
          </p:nvPr>
        </p:nvSpPr>
        <p:spPr>
          <a:xfrm>
            <a:off x="6146063" y="1782875"/>
            <a:ext cx="2037600" cy="634800"/>
          </a:xfrm>
          <a:prstGeom prst="rect">
            <a:avLst/>
          </a:prstGeom>
          <a:noFill/>
          <a:ln>
            <a:noFill/>
          </a:ln>
        </p:spPr>
        <p:txBody>
          <a:bodyPr anchorCtr="0" anchor="t" bIns="0" lIns="0" spcFirstLastPara="1" rIns="0" wrap="square" tIns="0">
            <a:noAutofit/>
          </a:bodyPr>
          <a:lstStyle>
            <a:lvl1pPr lvl="0">
              <a:lnSpc>
                <a:spcPct val="100000"/>
              </a:lnSpc>
              <a:spcBef>
                <a:spcPts val="0"/>
              </a:spcBef>
              <a:spcAft>
                <a:spcPts val="0"/>
              </a:spcAft>
              <a:buClr>
                <a:schemeClr val="lt1"/>
              </a:buClr>
              <a:buSzPts val="1700"/>
              <a:buFont typeface="Inter"/>
              <a:buNone/>
              <a:defRPr b="1" sz="13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sp>
        <p:nvSpPr>
          <p:cNvPr id="106" name="Google Shape;106;p22"/>
          <p:cNvSpPr/>
          <p:nvPr/>
        </p:nvSpPr>
        <p:spPr>
          <a:xfrm>
            <a:off x="810675" y="1368649"/>
            <a:ext cx="347400" cy="3474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07" name="Google Shape;107;p22"/>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1_Title and body text slide 2_3">
    <p:bg>
      <p:bgPr>
        <a:solidFill>
          <a:srgbClr val="FFFFFF"/>
        </a:solidFill>
      </p:bgPr>
    </p:bg>
    <p:spTree>
      <p:nvGrpSpPr>
        <p:cNvPr id="108" name="Shape 108"/>
        <p:cNvGrpSpPr/>
        <p:nvPr/>
      </p:nvGrpSpPr>
      <p:grpSpPr>
        <a:xfrm>
          <a:off x="0" y="0"/>
          <a:ext cx="0" cy="0"/>
          <a:chOff x="0" y="0"/>
          <a:chExt cx="0" cy="0"/>
        </a:xfrm>
      </p:grpSpPr>
      <p:sp>
        <p:nvSpPr>
          <p:cNvPr id="109" name="Google Shape;109;p23"/>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10" name="Google Shape;110;p23"/>
          <p:cNvSpPr txBox="1"/>
          <p:nvPr>
            <p:ph type="title"/>
          </p:nvPr>
        </p:nvSpPr>
        <p:spPr>
          <a:xfrm>
            <a:off x="434975" y="414806"/>
            <a:ext cx="8274000" cy="332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1600"/>
              <a:buNone/>
              <a:defRPr sz="22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111" name="Google Shape;111;p23"/>
          <p:cNvSpPr txBox="1"/>
          <p:nvPr>
            <p:ph idx="1" type="body"/>
          </p:nvPr>
        </p:nvSpPr>
        <p:spPr>
          <a:xfrm>
            <a:off x="434975" y="1130300"/>
            <a:ext cx="2602800" cy="33171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304800" lvl="2" marL="1371600" algn="l">
              <a:lnSpc>
                <a:spcPct val="120000"/>
              </a:lnSpc>
              <a:spcBef>
                <a:spcPts val="600"/>
              </a:spcBef>
              <a:spcAft>
                <a:spcPts val="0"/>
              </a:spcAft>
              <a:buSzPts val="1200"/>
              <a:buChar char="■"/>
              <a:defRPr/>
            </a:lvl3pPr>
            <a:lvl4pPr indent="-304800" lvl="3" marL="1828800" algn="l">
              <a:lnSpc>
                <a:spcPct val="120000"/>
              </a:lnSpc>
              <a:spcBef>
                <a:spcPts val="600"/>
              </a:spcBef>
              <a:spcAft>
                <a:spcPts val="0"/>
              </a:spcAft>
              <a:buSzPts val="1200"/>
              <a:buChar char="●"/>
              <a:defRPr/>
            </a:lvl4pPr>
            <a:lvl5pPr indent="-304800" lvl="4" marL="2286000" algn="l">
              <a:lnSpc>
                <a:spcPct val="120000"/>
              </a:lnSpc>
              <a:spcBef>
                <a:spcPts val="600"/>
              </a:spcBef>
              <a:spcAft>
                <a:spcPts val="0"/>
              </a:spcAft>
              <a:buSzPts val="1200"/>
              <a:buChar char="○"/>
              <a:defRPr/>
            </a:lvl5pPr>
            <a:lvl6pPr indent="-292100" lvl="5" marL="2743200" algn="l">
              <a:lnSpc>
                <a:spcPct val="90000"/>
              </a:lnSpc>
              <a:spcBef>
                <a:spcPts val="600"/>
              </a:spcBef>
              <a:spcAft>
                <a:spcPts val="0"/>
              </a:spcAft>
              <a:buSzPts val="1000"/>
              <a:buChar char="■"/>
              <a:defRPr sz="1000"/>
            </a:lvl6pPr>
            <a:lvl7pPr indent="-292100" lvl="6" marL="3200400" algn="l">
              <a:lnSpc>
                <a:spcPct val="90000"/>
              </a:lnSpc>
              <a:spcBef>
                <a:spcPts val="1600"/>
              </a:spcBef>
              <a:spcAft>
                <a:spcPts val="0"/>
              </a:spcAft>
              <a:buSzPts val="1000"/>
              <a:buChar char="●"/>
              <a:defRPr sz="1000"/>
            </a:lvl7pPr>
            <a:lvl8pPr indent="-292100" lvl="7" marL="3657600" algn="l">
              <a:lnSpc>
                <a:spcPct val="90000"/>
              </a:lnSpc>
              <a:spcBef>
                <a:spcPts val="1600"/>
              </a:spcBef>
              <a:spcAft>
                <a:spcPts val="0"/>
              </a:spcAft>
              <a:buSzPts val="1000"/>
              <a:buChar char="○"/>
              <a:defRPr sz="1000"/>
            </a:lvl8pPr>
            <a:lvl9pPr indent="-292100" lvl="8" marL="4114800" algn="l">
              <a:lnSpc>
                <a:spcPct val="90000"/>
              </a:lnSpc>
              <a:spcBef>
                <a:spcPts val="1600"/>
              </a:spcBef>
              <a:spcAft>
                <a:spcPts val="1600"/>
              </a:spcAft>
              <a:buSzPts val="1000"/>
              <a:buChar char="■"/>
              <a:defRPr sz="1000"/>
            </a:lvl9pPr>
          </a:lstStyle>
          <a:p/>
        </p:txBody>
      </p:sp>
      <p:sp>
        <p:nvSpPr>
          <p:cNvPr id="112" name="Google Shape;112;p23"/>
          <p:cNvSpPr txBox="1"/>
          <p:nvPr>
            <p:ph idx="2" type="body"/>
          </p:nvPr>
        </p:nvSpPr>
        <p:spPr>
          <a:xfrm>
            <a:off x="3270569" y="1130300"/>
            <a:ext cx="2602800" cy="33171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304800" lvl="2" marL="1371600" algn="l">
              <a:lnSpc>
                <a:spcPct val="120000"/>
              </a:lnSpc>
              <a:spcBef>
                <a:spcPts val="600"/>
              </a:spcBef>
              <a:spcAft>
                <a:spcPts val="0"/>
              </a:spcAft>
              <a:buSzPts val="1200"/>
              <a:buChar char="■"/>
              <a:defRPr/>
            </a:lvl3pPr>
            <a:lvl4pPr indent="-304800" lvl="3" marL="1828800" algn="l">
              <a:lnSpc>
                <a:spcPct val="120000"/>
              </a:lnSpc>
              <a:spcBef>
                <a:spcPts val="600"/>
              </a:spcBef>
              <a:spcAft>
                <a:spcPts val="0"/>
              </a:spcAft>
              <a:buSzPts val="1200"/>
              <a:buChar char="●"/>
              <a:defRPr/>
            </a:lvl4pPr>
            <a:lvl5pPr indent="-304800" lvl="4" marL="2286000" algn="l">
              <a:lnSpc>
                <a:spcPct val="120000"/>
              </a:lnSpc>
              <a:spcBef>
                <a:spcPts val="600"/>
              </a:spcBef>
              <a:spcAft>
                <a:spcPts val="0"/>
              </a:spcAft>
              <a:buSzPts val="1200"/>
              <a:buChar char="○"/>
              <a:defRPr/>
            </a:lvl5pPr>
            <a:lvl6pPr indent="-292100" lvl="5" marL="2743200" algn="l">
              <a:lnSpc>
                <a:spcPct val="90000"/>
              </a:lnSpc>
              <a:spcBef>
                <a:spcPts val="600"/>
              </a:spcBef>
              <a:spcAft>
                <a:spcPts val="0"/>
              </a:spcAft>
              <a:buSzPts val="1000"/>
              <a:buChar char="■"/>
              <a:defRPr sz="1000"/>
            </a:lvl6pPr>
            <a:lvl7pPr indent="-292100" lvl="6" marL="3200400" algn="l">
              <a:lnSpc>
                <a:spcPct val="90000"/>
              </a:lnSpc>
              <a:spcBef>
                <a:spcPts val="1600"/>
              </a:spcBef>
              <a:spcAft>
                <a:spcPts val="0"/>
              </a:spcAft>
              <a:buSzPts val="1000"/>
              <a:buChar char="●"/>
              <a:defRPr sz="1000"/>
            </a:lvl7pPr>
            <a:lvl8pPr indent="-292100" lvl="7" marL="3657600" algn="l">
              <a:lnSpc>
                <a:spcPct val="90000"/>
              </a:lnSpc>
              <a:spcBef>
                <a:spcPts val="1600"/>
              </a:spcBef>
              <a:spcAft>
                <a:spcPts val="0"/>
              </a:spcAft>
              <a:buSzPts val="1000"/>
              <a:buChar char="○"/>
              <a:defRPr sz="1000"/>
            </a:lvl8pPr>
            <a:lvl9pPr indent="-292100" lvl="8" marL="4114800" algn="l">
              <a:lnSpc>
                <a:spcPct val="90000"/>
              </a:lnSpc>
              <a:spcBef>
                <a:spcPts val="1600"/>
              </a:spcBef>
              <a:spcAft>
                <a:spcPts val="1600"/>
              </a:spcAft>
              <a:buSzPts val="1000"/>
              <a:buChar char="■"/>
              <a:defRPr sz="1000"/>
            </a:lvl9pPr>
          </a:lstStyle>
          <a:p/>
        </p:txBody>
      </p:sp>
      <p:sp>
        <p:nvSpPr>
          <p:cNvPr id="113" name="Google Shape;113;p23"/>
          <p:cNvSpPr txBox="1"/>
          <p:nvPr>
            <p:ph idx="3" type="body"/>
          </p:nvPr>
        </p:nvSpPr>
        <p:spPr>
          <a:xfrm>
            <a:off x="6104574" y="1130300"/>
            <a:ext cx="2602800" cy="33171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304800" lvl="2" marL="1371600" algn="l">
              <a:lnSpc>
                <a:spcPct val="120000"/>
              </a:lnSpc>
              <a:spcBef>
                <a:spcPts val="600"/>
              </a:spcBef>
              <a:spcAft>
                <a:spcPts val="0"/>
              </a:spcAft>
              <a:buSzPts val="1200"/>
              <a:buChar char="■"/>
              <a:defRPr/>
            </a:lvl3pPr>
            <a:lvl4pPr indent="-304800" lvl="3" marL="1828800" algn="l">
              <a:lnSpc>
                <a:spcPct val="120000"/>
              </a:lnSpc>
              <a:spcBef>
                <a:spcPts val="600"/>
              </a:spcBef>
              <a:spcAft>
                <a:spcPts val="0"/>
              </a:spcAft>
              <a:buSzPts val="1200"/>
              <a:buChar char="●"/>
              <a:defRPr/>
            </a:lvl4pPr>
            <a:lvl5pPr indent="-304800" lvl="4" marL="2286000" algn="l">
              <a:lnSpc>
                <a:spcPct val="120000"/>
              </a:lnSpc>
              <a:spcBef>
                <a:spcPts val="600"/>
              </a:spcBef>
              <a:spcAft>
                <a:spcPts val="0"/>
              </a:spcAft>
              <a:buSzPts val="1200"/>
              <a:buChar char="○"/>
              <a:defRPr/>
            </a:lvl5pPr>
            <a:lvl6pPr indent="-292100" lvl="5" marL="2743200" algn="l">
              <a:lnSpc>
                <a:spcPct val="90000"/>
              </a:lnSpc>
              <a:spcBef>
                <a:spcPts val="600"/>
              </a:spcBef>
              <a:spcAft>
                <a:spcPts val="0"/>
              </a:spcAft>
              <a:buSzPts val="1000"/>
              <a:buChar char="■"/>
              <a:defRPr sz="1000"/>
            </a:lvl6pPr>
            <a:lvl7pPr indent="-292100" lvl="6" marL="3200400" algn="l">
              <a:lnSpc>
                <a:spcPct val="90000"/>
              </a:lnSpc>
              <a:spcBef>
                <a:spcPts val="1600"/>
              </a:spcBef>
              <a:spcAft>
                <a:spcPts val="0"/>
              </a:spcAft>
              <a:buSzPts val="1000"/>
              <a:buChar char="●"/>
              <a:defRPr sz="1000"/>
            </a:lvl7pPr>
            <a:lvl8pPr indent="-292100" lvl="7" marL="3657600" algn="l">
              <a:lnSpc>
                <a:spcPct val="90000"/>
              </a:lnSpc>
              <a:spcBef>
                <a:spcPts val="1600"/>
              </a:spcBef>
              <a:spcAft>
                <a:spcPts val="0"/>
              </a:spcAft>
              <a:buSzPts val="1000"/>
              <a:buChar char="○"/>
              <a:defRPr sz="1000"/>
            </a:lvl8pPr>
            <a:lvl9pPr indent="-292100" lvl="8" marL="4114800" algn="l">
              <a:lnSpc>
                <a:spcPct val="90000"/>
              </a:lnSpc>
              <a:spcBef>
                <a:spcPts val="1600"/>
              </a:spcBef>
              <a:spcAft>
                <a:spcPts val="1600"/>
              </a:spcAft>
              <a:buSzPts val="1000"/>
              <a:buChar char="■"/>
              <a:defRPr sz="1000"/>
            </a:lvl9pPr>
          </a:lstStyle>
          <a:p/>
        </p:txBody>
      </p:sp>
      <p:pic>
        <p:nvPicPr>
          <p:cNvPr id="114" name="Google Shape;114;p23"/>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text">
  <p:cSld name="1_Title and body text slide 2_1">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4"/>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17" name="Google Shape;117;p24"/>
          <p:cNvSpPr txBox="1"/>
          <p:nvPr>
            <p:ph type="title"/>
          </p:nvPr>
        </p:nvSpPr>
        <p:spPr>
          <a:xfrm>
            <a:off x="1865925" y="1673850"/>
            <a:ext cx="5412300" cy="1795800"/>
          </a:xfrm>
          <a:prstGeom prst="rect">
            <a:avLst/>
          </a:prstGeom>
          <a:noFill/>
          <a:ln>
            <a:noFill/>
          </a:ln>
        </p:spPr>
        <p:txBody>
          <a:bodyPr anchorCtr="0" anchor="ctr" bIns="0" lIns="0" spcFirstLastPara="1" rIns="0" wrap="square" tIns="0">
            <a:noAutofit/>
          </a:bodyPr>
          <a:lstStyle>
            <a:lvl1pPr lvl="0" algn="ctr">
              <a:lnSpc>
                <a:spcPct val="115000"/>
              </a:lnSpc>
              <a:spcBef>
                <a:spcPts val="0"/>
              </a:spcBef>
              <a:spcAft>
                <a:spcPts val="0"/>
              </a:spcAft>
              <a:buClr>
                <a:schemeClr val="dk2"/>
              </a:buClr>
              <a:buSzPts val="1600"/>
              <a:buNone/>
              <a:defRPr sz="2200"/>
            </a:lvl1pPr>
            <a:lvl2pPr lvl="1" algn="ctr">
              <a:spcBef>
                <a:spcPts val="0"/>
              </a:spcBef>
              <a:spcAft>
                <a:spcPts val="0"/>
              </a:spcAft>
              <a:buSzPts val="2200"/>
              <a:buNone/>
              <a:defRPr/>
            </a:lvl2pPr>
            <a:lvl3pPr lvl="2" algn="ctr">
              <a:spcBef>
                <a:spcPts val="0"/>
              </a:spcBef>
              <a:spcAft>
                <a:spcPts val="0"/>
              </a:spcAft>
              <a:buSzPts val="2200"/>
              <a:buNone/>
              <a:defRPr/>
            </a:lvl3pPr>
            <a:lvl4pPr lvl="3" algn="ctr">
              <a:spcBef>
                <a:spcPts val="0"/>
              </a:spcBef>
              <a:spcAft>
                <a:spcPts val="0"/>
              </a:spcAft>
              <a:buSzPts val="2200"/>
              <a:buNone/>
              <a:defRPr/>
            </a:lvl4pPr>
            <a:lvl5pPr lvl="4" algn="ctr">
              <a:spcBef>
                <a:spcPts val="0"/>
              </a:spcBef>
              <a:spcAft>
                <a:spcPts val="0"/>
              </a:spcAft>
              <a:buSzPts val="2200"/>
              <a:buNone/>
              <a:defRPr/>
            </a:lvl5pPr>
            <a:lvl6pPr lvl="5" algn="ctr">
              <a:spcBef>
                <a:spcPts val="0"/>
              </a:spcBef>
              <a:spcAft>
                <a:spcPts val="0"/>
              </a:spcAft>
              <a:buSzPts val="2200"/>
              <a:buNone/>
              <a:defRPr/>
            </a:lvl6pPr>
            <a:lvl7pPr lvl="6" algn="ctr">
              <a:spcBef>
                <a:spcPts val="0"/>
              </a:spcBef>
              <a:spcAft>
                <a:spcPts val="0"/>
              </a:spcAft>
              <a:buSzPts val="2200"/>
              <a:buNone/>
              <a:defRPr/>
            </a:lvl7pPr>
            <a:lvl8pPr lvl="7" algn="ctr">
              <a:spcBef>
                <a:spcPts val="0"/>
              </a:spcBef>
              <a:spcAft>
                <a:spcPts val="0"/>
              </a:spcAft>
              <a:buSzPts val="2200"/>
              <a:buNone/>
              <a:defRPr/>
            </a:lvl8pPr>
            <a:lvl9pPr lvl="8" algn="ctr">
              <a:spcBef>
                <a:spcPts val="0"/>
              </a:spcBef>
              <a:spcAft>
                <a:spcPts val="0"/>
              </a:spcAft>
              <a:buSzPts val="2200"/>
              <a:buNone/>
              <a:defRPr/>
            </a:lvl9pPr>
          </a:lstStyle>
          <a:p/>
        </p:txBody>
      </p:sp>
      <p:sp>
        <p:nvSpPr>
          <p:cNvPr id="118" name="Google Shape;118;p24"/>
          <p:cNvSpPr txBox="1"/>
          <p:nvPr>
            <p:ph idx="1" type="subTitle"/>
          </p:nvPr>
        </p:nvSpPr>
        <p:spPr>
          <a:xfrm>
            <a:off x="1468375" y="3761162"/>
            <a:ext cx="6207300" cy="3258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700"/>
              <a:buNone/>
              <a:defRPr sz="13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119" name="Google Shape;119;p24"/>
          <p:cNvPicPr preferRelativeResize="0"/>
          <p:nvPr/>
        </p:nvPicPr>
        <p:blipFill>
          <a:blip r:embed="rId3">
            <a:alphaModFix/>
          </a:blip>
          <a:stretch>
            <a:fillRect/>
          </a:stretch>
        </p:blipFill>
        <p:spPr>
          <a:xfrm>
            <a:off x="434975" y="4857022"/>
            <a:ext cx="663849" cy="14650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4_1">
    <p:bg>
      <p:bgPr>
        <a:blipFill>
          <a:blip r:embed="rId2">
            <a:alphaModFix/>
          </a:blip>
          <a:stretch>
            <a:fillRect/>
          </a:stretch>
        </a:blipFill>
      </p:bgPr>
    </p:bg>
    <p:spTree>
      <p:nvGrpSpPr>
        <p:cNvPr id="120" name="Shape 12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4_1_1">
    <p:bg>
      <p:bgPr>
        <a:blipFill>
          <a:blip r:embed="rId2">
            <a:alphaModFix/>
          </a:blip>
          <a:stretch>
            <a:fillRect/>
          </a:stretch>
        </a:blipFill>
      </p:bgPr>
    </p:bg>
    <p:spTree>
      <p:nvGrpSpPr>
        <p:cNvPr id="121" name="Shape 121"/>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 text right">
  <p:cSld name="1_Пользовательский макет">
    <p:spTree>
      <p:nvGrpSpPr>
        <p:cNvPr id="122" name="Shape 122"/>
        <p:cNvGrpSpPr/>
        <p:nvPr/>
      </p:nvGrpSpPr>
      <p:grpSpPr>
        <a:xfrm>
          <a:off x="0" y="0"/>
          <a:ext cx="0" cy="0"/>
          <a:chOff x="0" y="0"/>
          <a:chExt cx="0" cy="0"/>
        </a:xfrm>
      </p:grpSpPr>
      <p:sp>
        <p:nvSpPr>
          <p:cNvPr id="123" name="Google Shape;123;p27"/>
          <p:cNvSpPr txBox="1"/>
          <p:nvPr>
            <p:ph type="title"/>
          </p:nvPr>
        </p:nvSpPr>
        <p:spPr>
          <a:xfrm>
            <a:off x="4079875" y="412750"/>
            <a:ext cx="4627500" cy="332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2000"/>
              <a:buFont typeface="Inter SemiBold"/>
              <a:buNone/>
              <a:defRPr sz="22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124" name="Google Shape;124;p27"/>
          <p:cNvSpPr txBox="1"/>
          <p:nvPr>
            <p:ph idx="1" type="body"/>
          </p:nvPr>
        </p:nvSpPr>
        <p:spPr>
          <a:xfrm>
            <a:off x="4079875" y="1130300"/>
            <a:ext cx="4627500" cy="1455600"/>
          </a:xfrm>
          <a:prstGeom prst="rect">
            <a:avLst/>
          </a:prstGeom>
          <a:noFill/>
          <a:ln>
            <a:noFill/>
          </a:ln>
        </p:spPr>
        <p:txBody>
          <a:bodyPr anchorCtr="0" anchor="t" bIns="0" lIns="0" spcFirstLastPara="1" rIns="0" wrap="square" tIns="0">
            <a:noAutofit/>
          </a:bodyPr>
          <a:lstStyle>
            <a:lvl1pPr indent="-342900" lvl="0" marL="457200" algn="l">
              <a:lnSpc>
                <a:spcPct val="120000"/>
              </a:lnSpc>
              <a:spcBef>
                <a:spcPts val="0"/>
              </a:spcBef>
              <a:spcAft>
                <a:spcPts val="0"/>
              </a:spcAft>
              <a:buClr>
                <a:schemeClr val="dk2"/>
              </a:buClr>
              <a:buSzPts val="1800"/>
              <a:buChar char="●"/>
              <a:defRPr/>
            </a:lvl1pPr>
            <a:lvl2pPr indent="-342900" lvl="1" marL="914400" algn="l">
              <a:lnSpc>
                <a:spcPct val="120000"/>
              </a:lnSpc>
              <a:spcBef>
                <a:spcPts val="600"/>
              </a:spcBef>
              <a:spcAft>
                <a:spcPts val="0"/>
              </a:spcAft>
              <a:buClr>
                <a:schemeClr val="dk2"/>
              </a:buClr>
              <a:buSzPts val="1800"/>
              <a:buChar char="○"/>
              <a:defRPr/>
            </a:lvl2pPr>
            <a:lvl3pPr indent="-342900" lvl="2" marL="1371600" algn="l">
              <a:lnSpc>
                <a:spcPct val="120000"/>
              </a:lnSpc>
              <a:spcBef>
                <a:spcPts val="600"/>
              </a:spcBef>
              <a:spcAft>
                <a:spcPts val="0"/>
              </a:spcAft>
              <a:buClr>
                <a:schemeClr val="dk2"/>
              </a:buClr>
              <a:buSzPts val="1800"/>
              <a:buChar char="■"/>
              <a:defRPr/>
            </a:lvl3pPr>
            <a:lvl4pPr indent="-342900" lvl="3" marL="1828800" algn="l">
              <a:lnSpc>
                <a:spcPct val="120000"/>
              </a:lnSpc>
              <a:spcBef>
                <a:spcPts val="600"/>
              </a:spcBef>
              <a:spcAft>
                <a:spcPts val="0"/>
              </a:spcAft>
              <a:buClr>
                <a:schemeClr val="dk2"/>
              </a:buClr>
              <a:buSzPts val="1800"/>
              <a:buChar char="●"/>
              <a:defRPr/>
            </a:lvl4pPr>
            <a:lvl5pPr indent="-292100" lvl="4" marL="2286000" algn="l">
              <a:lnSpc>
                <a:spcPct val="120000"/>
              </a:lnSpc>
              <a:spcBef>
                <a:spcPts val="600"/>
              </a:spcBef>
              <a:spcAft>
                <a:spcPts val="0"/>
              </a:spcAft>
              <a:buClr>
                <a:schemeClr val="dk2"/>
              </a:buClr>
              <a:buSzPts val="10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25" name="Google Shape;125;p27"/>
          <p:cNvSpPr/>
          <p:nvPr>
            <p:ph idx="2" type="pic"/>
          </p:nvPr>
        </p:nvSpPr>
        <p:spPr>
          <a:xfrm>
            <a:off x="0" y="0"/>
            <a:ext cx="3538500" cy="5143500"/>
          </a:xfrm>
          <a:prstGeom prst="rect">
            <a:avLst/>
          </a:prstGeom>
          <a:solidFill>
            <a:srgbClr val="F2F2F2"/>
          </a:solidFill>
          <a:ln>
            <a:noFill/>
          </a:ln>
        </p:spPr>
      </p:sp>
      <p:sp>
        <p:nvSpPr>
          <p:cNvPr id="126" name="Google Shape;126;p27"/>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text left">
  <p:cSld name="1_Пользовательский макет_1">
    <p:bg>
      <p:bgPr>
        <a:blipFill>
          <a:blip r:embed="rId2">
            <a:alphaModFix/>
          </a:blip>
          <a:stretch>
            <a:fillRect/>
          </a:stretch>
        </a:blipFill>
      </p:bgPr>
    </p:bg>
    <p:spTree>
      <p:nvGrpSpPr>
        <p:cNvPr id="127" name="Shape 127"/>
        <p:cNvGrpSpPr/>
        <p:nvPr/>
      </p:nvGrpSpPr>
      <p:grpSpPr>
        <a:xfrm>
          <a:off x="0" y="0"/>
          <a:ext cx="0" cy="0"/>
          <a:chOff x="0" y="0"/>
          <a:chExt cx="0" cy="0"/>
        </a:xfrm>
      </p:grpSpPr>
      <p:sp>
        <p:nvSpPr>
          <p:cNvPr id="128" name="Google Shape;128;p28"/>
          <p:cNvSpPr txBox="1"/>
          <p:nvPr>
            <p:ph type="title"/>
          </p:nvPr>
        </p:nvSpPr>
        <p:spPr>
          <a:xfrm>
            <a:off x="434975" y="412750"/>
            <a:ext cx="3648900" cy="524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2"/>
              </a:buClr>
              <a:buSzPts val="2000"/>
              <a:buFont typeface="Inter SemiBold"/>
              <a:buNone/>
              <a:defRPr sz="2200">
                <a:solidFill>
                  <a:schemeClr val="lt2"/>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129" name="Google Shape;129;p28"/>
          <p:cNvSpPr txBox="1"/>
          <p:nvPr>
            <p:ph idx="1" type="body"/>
          </p:nvPr>
        </p:nvSpPr>
        <p:spPr>
          <a:xfrm>
            <a:off x="434975" y="1130300"/>
            <a:ext cx="3692100" cy="3269100"/>
          </a:xfrm>
          <a:prstGeom prst="rect">
            <a:avLst/>
          </a:prstGeom>
          <a:noFill/>
          <a:ln>
            <a:noFill/>
          </a:ln>
        </p:spPr>
        <p:txBody>
          <a:bodyPr anchorCtr="0" anchor="t" bIns="0" lIns="0" spcFirstLastPara="1" rIns="0" wrap="square" tIns="0">
            <a:noAutofit/>
          </a:bodyPr>
          <a:lstStyle>
            <a:lvl1pPr indent="-342900" lvl="0" marL="457200" algn="l">
              <a:lnSpc>
                <a:spcPct val="120000"/>
              </a:lnSpc>
              <a:spcBef>
                <a:spcPts val="0"/>
              </a:spcBef>
              <a:spcAft>
                <a:spcPts val="0"/>
              </a:spcAft>
              <a:buClr>
                <a:schemeClr val="lt1"/>
              </a:buClr>
              <a:buSzPts val="1800"/>
              <a:buChar char="●"/>
              <a:defRPr>
                <a:solidFill>
                  <a:schemeClr val="lt1"/>
                </a:solidFill>
              </a:defRPr>
            </a:lvl1pPr>
            <a:lvl2pPr indent="-342900" lvl="1" marL="914400" algn="l">
              <a:lnSpc>
                <a:spcPct val="120000"/>
              </a:lnSpc>
              <a:spcBef>
                <a:spcPts val="600"/>
              </a:spcBef>
              <a:spcAft>
                <a:spcPts val="0"/>
              </a:spcAft>
              <a:buClr>
                <a:schemeClr val="lt1"/>
              </a:buClr>
              <a:buSzPts val="1800"/>
              <a:buChar char="○"/>
              <a:defRPr>
                <a:solidFill>
                  <a:schemeClr val="lt1"/>
                </a:solidFill>
              </a:defRPr>
            </a:lvl2pPr>
            <a:lvl3pPr indent="-342900" lvl="2" marL="1371600" algn="l">
              <a:lnSpc>
                <a:spcPct val="120000"/>
              </a:lnSpc>
              <a:spcBef>
                <a:spcPts val="600"/>
              </a:spcBef>
              <a:spcAft>
                <a:spcPts val="0"/>
              </a:spcAft>
              <a:buClr>
                <a:schemeClr val="lt1"/>
              </a:buClr>
              <a:buSzPts val="1800"/>
              <a:buChar char="■"/>
              <a:defRPr>
                <a:solidFill>
                  <a:schemeClr val="lt1"/>
                </a:solidFill>
              </a:defRPr>
            </a:lvl3pPr>
            <a:lvl4pPr indent="-342900" lvl="3" marL="1828800" algn="l">
              <a:lnSpc>
                <a:spcPct val="120000"/>
              </a:lnSpc>
              <a:spcBef>
                <a:spcPts val="600"/>
              </a:spcBef>
              <a:spcAft>
                <a:spcPts val="0"/>
              </a:spcAft>
              <a:buClr>
                <a:schemeClr val="lt1"/>
              </a:buClr>
              <a:buSzPts val="1800"/>
              <a:buChar char="●"/>
              <a:defRPr>
                <a:solidFill>
                  <a:schemeClr val="lt1"/>
                </a:solidFill>
              </a:defRPr>
            </a:lvl4pPr>
            <a:lvl5pPr indent="-292100" lvl="4" marL="2286000" algn="l">
              <a:lnSpc>
                <a:spcPct val="120000"/>
              </a:lnSpc>
              <a:spcBef>
                <a:spcPts val="600"/>
              </a:spcBef>
              <a:spcAft>
                <a:spcPts val="0"/>
              </a:spcAft>
              <a:buClr>
                <a:schemeClr val="lt1"/>
              </a:buClr>
              <a:buSzPts val="1000"/>
              <a:buChar char="○"/>
              <a:defRPr>
                <a:solidFill>
                  <a:schemeClr val="lt1"/>
                </a:solidFill>
              </a:defRPr>
            </a:lvl5pPr>
            <a:lvl6pPr indent="-342900" lvl="5" marL="2743200" algn="l">
              <a:lnSpc>
                <a:spcPct val="90000"/>
              </a:lnSpc>
              <a:spcBef>
                <a:spcPts val="600"/>
              </a:spcBef>
              <a:spcAft>
                <a:spcPts val="0"/>
              </a:spcAft>
              <a:buClr>
                <a:schemeClr val="lt1"/>
              </a:buClr>
              <a:buSzPts val="1800"/>
              <a:buChar char="■"/>
              <a:defRPr>
                <a:solidFill>
                  <a:schemeClr val="lt1"/>
                </a:solidFill>
              </a:defRPr>
            </a:lvl6pPr>
            <a:lvl7pPr indent="-342900" lvl="6" marL="3200400" algn="l">
              <a:lnSpc>
                <a:spcPct val="90000"/>
              </a:lnSpc>
              <a:spcBef>
                <a:spcPts val="1600"/>
              </a:spcBef>
              <a:spcAft>
                <a:spcPts val="0"/>
              </a:spcAft>
              <a:buClr>
                <a:schemeClr val="lt1"/>
              </a:buClr>
              <a:buSzPts val="1800"/>
              <a:buChar char="●"/>
              <a:defRPr>
                <a:solidFill>
                  <a:schemeClr val="lt1"/>
                </a:solidFill>
              </a:defRPr>
            </a:lvl7pPr>
            <a:lvl8pPr indent="-342900" lvl="7" marL="3657600" algn="l">
              <a:lnSpc>
                <a:spcPct val="90000"/>
              </a:lnSpc>
              <a:spcBef>
                <a:spcPts val="1600"/>
              </a:spcBef>
              <a:spcAft>
                <a:spcPts val="0"/>
              </a:spcAft>
              <a:buClr>
                <a:schemeClr val="lt1"/>
              </a:buClr>
              <a:buSzPts val="1800"/>
              <a:buChar char="○"/>
              <a:defRPr>
                <a:solidFill>
                  <a:schemeClr val="lt1"/>
                </a:solidFill>
              </a:defRPr>
            </a:lvl8pPr>
            <a:lvl9pPr indent="-342900" lvl="8" marL="4114800" algn="l">
              <a:lnSpc>
                <a:spcPct val="90000"/>
              </a:lnSpc>
              <a:spcBef>
                <a:spcPts val="1600"/>
              </a:spcBef>
              <a:spcAft>
                <a:spcPts val="1600"/>
              </a:spcAft>
              <a:buClr>
                <a:schemeClr val="lt1"/>
              </a:buClr>
              <a:buSzPts val="1800"/>
              <a:buChar char="■"/>
              <a:defRPr>
                <a:solidFill>
                  <a:schemeClr val="lt1"/>
                </a:solidFill>
              </a:defRPr>
            </a:lvl9pPr>
          </a:lstStyle>
          <a:p/>
        </p:txBody>
      </p:sp>
      <p:sp>
        <p:nvSpPr>
          <p:cNvPr id="130" name="Google Shape;130;p28"/>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pic>
        <p:nvPicPr>
          <p:cNvPr id="131" name="Google Shape;131;p28"/>
          <p:cNvPicPr preferRelativeResize="0"/>
          <p:nvPr/>
        </p:nvPicPr>
        <p:blipFill rotWithShape="1">
          <a:blip r:embed="rId3">
            <a:alphaModFix/>
          </a:blip>
          <a:srcRect b="59" l="0" r="0" t="59"/>
          <a:stretch/>
        </p:blipFill>
        <p:spPr>
          <a:xfrm>
            <a:off x="434975" y="4857022"/>
            <a:ext cx="663849" cy="146503"/>
          </a:xfrm>
          <a:prstGeom prst="rect">
            <a:avLst/>
          </a:prstGeom>
          <a:noFill/>
          <a:ln>
            <a:noFill/>
          </a:ln>
        </p:spPr>
      </p:pic>
      <p:sp>
        <p:nvSpPr>
          <p:cNvPr id="132" name="Google Shape;132;p28"/>
          <p:cNvSpPr/>
          <p:nvPr>
            <p:ph idx="2" type="pic"/>
          </p:nvPr>
        </p:nvSpPr>
        <p:spPr>
          <a:xfrm>
            <a:off x="4572000" y="0"/>
            <a:ext cx="4572000" cy="5143500"/>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image right 1">
  <p:cSld name="1_Text left + image right">
    <p:bg>
      <p:bgPr>
        <a:solidFill>
          <a:srgbClr val="FFFFFF"/>
        </a:solidFill>
      </p:bgPr>
    </p:bg>
    <p:spTree>
      <p:nvGrpSpPr>
        <p:cNvPr id="133" name="Shape 133"/>
        <p:cNvGrpSpPr/>
        <p:nvPr/>
      </p:nvGrpSpPr>
      <p:grpSpPr>
        <a:xfrm>
          <a:off x="0" y="0"/>
          <a:ext cx="0" cy="0"/>
          <a:chOff x="0" y="0"/>
          <a:chExt cx="0" cy="0"/>
        </a:xfrm>
      </p:grpSpPr>
      <p:sp>
        <p:nvSpPr>
          <p:cNvPr id="134" name="Google Shape;134;p29"/>
          <p:cNvSpPr/>
          <p:nvPr>
            <p:ph idx="2" type="pic"/>
          </p:nvPr>
        </p:nvSpPr>
        <p:spPr>
          <a:xfrm>
            <a:off x="4584250" y="412750"/>
            <a:ext cx="4137000" cy="4295700"/>
          </a:xfrm>
          <a:prstGeom prst="roundRect">
            <a:avLst>
              <a:gd fmla="val 10448" name="adj"/>
            </a:avLst>
          </a:prstGeom>
          <a:solidFill>
            <a:srgbClr val="F2F2F2"/>
          </a:solidFill>
          <a:ln>
            <a:noFill/>
          </a:ln>
        </p:spPr>
      </p:sp>
      <p:sp>
        <p:nvSpPr>
          <p:cNvPr id="135" name="Google Shape;135;p29"/>
          <p:cNvSpPr txBox="1"/>
          <p:nvPr>
            <p:ph type="title"/>
          </p:nvPr>
        </p:nvSpPr>
        <p:spPr>
          <a:xfrm>
            <a:off x="434975" y="412750"/>
            <a:ext cx="3766200" cy="7176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accent1"/>
              </a:buClr>
              <a:buSzPts val="1600"/>
              <a:buFont typeface="Inter SemiBold"/>
              <a:buNone/>
              <a:defRPr sz="2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29"/>
          <p:cNvSpPr txBox="1"/>
          <p:nvPr>
            <p:ph idx="1" type="body"/>
          </p:nvPr>
        </p:nvSpPr>
        <p:spPr>
          <a:xfrm>
            <a:off x="434975" y="1385125"/>
            <a:ext cx="3663600" cy="3321900"/>
          </a:xfrm>
          <a:prstGeom prst="rect">
            <a:avLst/>
          </a:prstGeom>
          <a:noFill/>
          <a:ln>
            <a:noFill/>
          </a:ln>
        </p:spPr>
        <p:txBody>
          <a:bodyPr anchorCtr="0" anchor="t" bIns="0" lIns="0" spcFirstLastPara="1" rIns="0" wrap="square" tIns="0">
            <a:spAutoFit/>
          </a:bodyPr>
          <a:lstStyle>
            <a:lvl1pPr indent="-228600" lvl="0" marL="457200" algn="l">
              <a:lnSpc>
                <a:spcPct val="115000"/>
              </a:lnSpc>
              <a:spcBef>
                <a:spcPts val="0"/>
              </a:spcBef>
              <a:spcAft>
                <a:spcPts val="0"/>
              </a:spcAft>
              <a:buSzPts val="1200"/>
              <a:buNone/>
              <a:defRPr/>
            </a:lvl1pPr>
            <a:lvl2pPr indent="-304800" lvl="1" marL="914400" algn="l">
              <a:lnSpc>
                <a:spcPct val="115000"/>
              </a:lnSpc>
              <a:spcBef>
                <a:spcPts val="600"/>
              </a:spcBef>
              <a:spcAft>
                <a:spcPts val="0"/>
              </a:spcAft>
              <a:buSzPts val="1200"/>
              <a:buFont typeface="Inter"/>
              <a:buChar char="●"/>
              <a:defRPr/>
            </a:lvl2pPr>
            <a:lvl3pPr indent="-298450" lvl="2" marL="1371600" algn="l">
              <a:lnSpc>
                <a:spcPct val="115000"/>
              </a:lnSpc>
              <a:spcBef>
                <a:spcPts val="600"/>
              </a:spcBef>
              <a:spcAft>
                <a:spcPts val="0"/>
              </a:spcAft>
              <a:buSzPts val="1100"/>
              <a:buFont typeface="Inter"/>
              <a:buChar char="■"/>
              <a:defRPr sz="1100"/>
            </a:lvl3pPr>
            <a:lvl4pPr indent="-298450" lvl="3" marL="1828800" algn="l">
              <a:lnSpc>
                <a:spcPct val="115000"/>
              </a:lnSpc>
              <a:spcBef>
                <a:spcPts val="600"/>
              </a:spcBef>
              <a:spcAft>
                <a:spcPts val="0"/>
              </a:spcAft>
              <a:buSzPts val="1100"/>
              <a:buFont typeface="Inter"/>
              <a:buChar char="●"/>
              <a:defRPr sz="1100"/>
            </a:lvl4pPr>
            <a:lvl5pPr indent="-298450" lvl="4" marL="2286000" algn="l">
              <a:lnSpc>
                <a:spcPct val="115000"/>
              </a:lnSpc>
              <a:spcBef>
                <a:spcPts val="600"/>
              </a:spcBef>
              <a:spcAft>
                <a:spcPts val="0"/>
              </a:spcAft>
              <a:buSzPts val="1100"/>
              <a:buFont typeface="Inter"/>
              <a:buChar char="○"/>
              <a:defRPr sz="1100"/>
            </a:lvl5pPr>
            <a:lvl6pPr indent="-298450" lvl="5" marL="2743200" algn="l">
              <a:lnSpc>
                <a:spcPct val="115000"/>
              </a:lnSpc>
              <a:spcBef>
                <a:spcPts val="600"/>
              </a:spcBef>
              <a:spcAft>
                <a:spcPts val="0"/>
              </a:spcAft>
              <a:buSzPts val="1100"/>
              <a:buFont typeface="Inter"/>
              <a:buChar char="■"/>
              <a:defRPr sz="1100"/>
            </a:lvl6pPr>
            <a:lvl7pPr indent="-298450" lvl="6" marL="3200400" algn="l">
              <a:lnSpc>
                <a:spcPct val="115000"/>
              </a:lnSpc>
              <a:spcBef>
                <a:spcPts val="1600"/>
              </a:spcBef>
              <a:spcAft>
                <a:spcPts val="0"/>
              </a:spcAft>
              <a:buSzPts val="1100"/>
              <a:buFont typeface="Inter"/>
              <a:buChar char="●"/>
              <a:defRPr sz="1100"/>
            </a:lvl7pPr>
            <a:lvl8pPr indent="-298450" lvl="7" marL="3657600" algn="l">
              <a:lnSpc>
                <a:spcPct val="115000"/>
              </a:lnSpc>
              <a:spcBef>
                <a:spcPts val="1600"/>
              </a:spcBef>
              <a:spcAft>
                <a:spcPts val="0"/>
              </a:spcAft>
              <a:buSzPts val="1100"/>
              <a:buFont typeface="Inter"/>
              <a:buChar char="○"/>
              <a:defRPr sz="1100"/>
            </a:lvl8pPr>
            <a:lvl9pPr indent="-298450" lvl="8" marL="4114800" algn="l">
              <a:lnSpc>
                <a:spcPct val="115000"/>
              </a:lnSpc>
              <a:spcBef>
                <a:spcPts val="1600"/>
              </a:spcBef>
              <a:spcAft>
                <a:spcPts val="1600"/>
              </a:spcAft>
              <a:buSzPts val="1100"/>
              <a:buFont typeface="Inter"/>
              <a:buChar char="■"/>
              <a:defRPr sz="1100"/>
            </a:lvl9pPr>
          </a:lstStyle>
          <a:p/>
        </p:txBody>
      </p:sp>
      <p:pic>
        <p:nvPicPr>
          <p:cNvPr id="137" name="Google Shape;137;p29"/>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extLst>
    <p:ext uri="{DCECCB84-F9BA-43D5-87BE-67443E8EF086}">
      <p15:sldGuideLst>
        <p15:guide id="1" pos="216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image right 1 1">
  <p:cSld name="1_Text left + image right_1">
    <p:bg>
      <p:bgPr>
        <a:solidFill>
          <a:schemeClr val="lt2"/>
        </a:solidFill>
      </p:bgPr>
    </p:bg>
    <p:spTree>
      <p:nvGrpSpPr>
        <p:cNvPr id="138" name="Shape 138"/>
        <p:cNvGrpSpPr/>
        <p:nvPr/>
      </p:nvGrpSpPr>
      <p:grpSpPr>
        <a:xfrm>
          <a:off x="0" y="0"/>
          <a:ext cx="0" cy="0"/>
          <a:chOff x="0" y="0"/>
          <a:chExt cx="0" cy="0"/>
        </a:xfrm>
      </p:grpSpPr>
      <p:sp>
        <p:nvSpPr>
          <p:cNvPr id="139" name="Google Shape;139;p30"/>
          <p:cNvSpPr/>
          <p:nvPr>
            <p:ph idx="2" type="pic"/>
          </p:nvPr>
        </p:nvSpPr>
        <p:spPr>
          <a:xfrm>
            <a:off x="434975" y="899650"/>
            <a:ext cx="3103500" cy="3321900"/>
          </a:xfrm>
          <a:prstGeom prst="roundRect">
            <a:avLst>
              <a:gd fmla="val 10448" name="adj"/>
            </a:avLst>
          </a:prstGeom>
          <a:solidFill>
            <a:srgbClr val="F2F2F2"/>
          </a:solidFill>
          <a:ln>
            <a:noFill/>
          </a:ln>
        </p:spPr>
      </p:sp>
      <p:sp>
        <p:nvSpPr>
          <p:cNvPr id="140" name="Google Shape;140;p30"/>
          <p:cNvSpPr txBox="1"/>
          <p:nvPr>
            <p:ph type="title"/>
          </p:nvPr>
        </p:nvSpPr>
        <p:spPr>
          <a:xfrm>
            <a:off x="4572000" y="1130300"/>
            <a:ext cx="3766200" cy="7176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2"/>
              </a:buClr>
              <a:buSzPts val="1600"/>
              <a:buFont typeface="Inter SemiBold"/>
              <a:buNone/>
              <a:defRPr sz="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30"/>
          <p:cNvSpPr txBox="1"/>
          <p:nvPr>
            <p:ph idx="1" type="body"/>
          </p:nvPr>
        </p:nvSpPr>
        <p:spPr>
          <a:xfrm>
            <a:off x="4572000" y="2057400"/>
            <a:ext cx="3663600" cy="2057400"/>
          </a:xfrm>
          <a:prstGeom prst="rect">
            <a:avLst/>
          </a:prstGeom>
          <a:noFill/>
          <a:ln>
            <a:noFill/>
          </a:ln>
        </p:spPr>
        <p:txBody>
          <a:bodyPr anchorCtr="0" anchor="t" bIns="0" lIns="0" spcFirstLastPara="1" rIns="0" wrap="square" tIns="0">
            <a:spAutoFit/>
          </a:bodyPr>
          <a:lstStyle>
            <a:lvl1pPr indent="-228600" lvl="0" marL="457200" algn="l">
              <a:lnSpc>
                <a:spcPct val="115000"/>
              </a:lnSpc>
              <a:spcBef>
                <a:spcPts val="0"/>
              </a:spcBef>
              <a:spcAft>
                <a:spcPts val="0"/>
              </a:spcAft>
              <a:buSzPts val="1000"/>
              <a:buNone/>
              <a:defRPr sz="1000"/>
            </a:lvl1pPr>
            <a:lvl2pPr indent="-292100" lvl="1" marL="914400" algn="l">
              <a:lnSpc>
                <a:spcPct val="115000"/>
              </a:lnSpc>
              <a:spcBef>
                <a:spcPts val="600"/>
              </a:spcBef>
              <a:spcAft>
                <a:spcPts val="0"/>
              </a:spcAft>
              <a:buSzPts val="1000"/>
              <a:buFont typeface="Inter"/>
              <a:buChar char="●"/>
              <a:defRPr sz="1000"/>
            </a:lvl2pPr>
            <a:lvl3pPr indent="-304800" lvl="2" marL="1371600" algn="l">
              <a:lnSpc>
                <a:spcPct val="115000"/>
              </a:lnSpc>
              <a:spcBef>
                <a:spcPts val="600"/>
              </a:spcBef>
              <a:spcAft>
                <a:spcPts val="0"/>
              </a:spcAft>
              <a:buSzPts val="1200"/>
              <a:buFont typeface="Inter"/>
              <a:buChar char="■"/>
              <a:defRPr/>
            </a:lvl3pPr>
            <a:lvl4pPr indent="-304800" lvl="3" marL="1828800" algn="l">
              <a:lnSpc>
                <a:spcPct val="115000"/>
              </a:lnSpc>
              <a:spcBef>
                <a:spcPts val="600"/>
              </a:spcBef>
              <a:spcAft>
                <a:spcPts val="0"/>
              </a:spcAft>
              <a:buSzPts val="1200"/>
              <a:buFont typeface="Inter"/>
              <a:buChar char="●"/>
              <a:defRPr/>
            </a:lvl4pPr>
            <a:lvl5pPr indent="-304800" lvl="4" marL="2286000" algn="l">
              <a:lnSpc>
                <a:spcPct val="115000"/>
              </a:lnSpc>
              <a:spcBef>
                <a:spcPts val="600"/>
              </a:spcBef>
              <a:spcAft>
                <a:spcPts val="0"/>
              </a:spcAft>
              <a:buSzPts val="1200"/>
              <a:buFont typeface="Inter"/>
              <a:buChar char="○"/>
              <a:defRPr/>
            </a:lvl5pPr>
            <a:lvl6pPr indent="-292100" lvl="5" marL="2743200" algn="l">
              <a:lnSpc>
                <a:spcPct val="115000"/>
              </a:lnSpc>
              <a:spcBef>
                <a:spcPts val="600"/>
              </a:spcBef>
              <a:spcAft>
                <a:spcPts val="0"/>
              </a:spcAft>
              <a:buSzPts val="1000"/>
              <a:buFont typeface="Inter"/>
              <a:buChar char="■"/>
              <a:defRPr sz="1000"/>
            </a:lvl6pPr>
            <a:lvl7pPr indent="-292100" lvl="6" marL="3200400" algn="l">
              <a:lnSpc>
                <a:spcPct val="115000"/>
              </a:lnSpc>
              <a:spcBef>
                <a:spcPts val="1600"/>
              </a:spcBef>
              <a:spcAft>
                <a:spcPts val="0"/>
              </a:spcAft>
              <a:buSzPts val="1000"/>
              <a:buFont typeface="Inter"/>
              <a:buChar char="●"/>
              <a:defRPr sz="1000"/>
            </a:lvl7pPr>
            <a:lvl8pPr indent="-292100" lvl="7" marL="3657600" algn="l">
              <a:lnSpc>
                <a:spcPct val="115000"/>
              </a:lnSpc>
              <a:spcBef>
                <a:spcPts val="1600"/>
              </a:spcBef>
              <a:spcAft>
                <a:spcPts val="0"/>
              </a:spcAft>
              <a:buSzPts val="1000"/>
              <a:buFont typeface="Inter"/>
              <a:buChar char="○"/>
              <a:defRPr sz="1000"/>
            </a:lvl8pPr>
            <a:lvl9pPr indent="-292100" lvl="8" marL="4114800" algn="l">
              <a:lnSpc>
                <a:spcPct val="115000"/>
              </a:lnSpc>
              <a:spcBef>
                <a:spcPts val="1600"/>
              </a:spcBef>
              <a:spcAft>
                <a:spcPts val="1600"/>
              </a:spcAft>
              <a:buSzPts val="1000"/>
              <a:buFont typeface="Inter"/>
              <a:buChar char="■"/>
              <a:defRPr sz="1000"/>
            </a:lvl9pPr>
          </a:lstStyle>
          <a:p/>
        </p:txBody>
      </p:sp>
      <p:pic>
        <p:nvPicPr>
          <p:cNvPr id="142" name="Google Shape;142;p30"/>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extLst>
    <p:ext uri="{DCECCB84-F9BA-43D5-87BE-67443E8EF086}">
      <p15:sldGuideLst>
        <p15:guide id="1" pos="216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graphic v1- light mode">
  <p:cSld name="CUSTOM_2">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type="ctrTitle"/>
          </p:nvPr>
        </p:nvSpPr>
        <p:spPr>
          <a:xfrm>
            <a:off x="434975" y="1130300"/>
            <a:ext cx="5170500" cy="144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800"/>
              <a:buFont typeface="Inter SemiBold"/>
              <a:buNone/>
              <a:defRPr sz="3600">
                <a:solidFill>
                  <a:schemeClr val="accen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17" name="Google Shape;17;p4"/>
          <p:cNvSpPr txBox="1"/>
          <p:nvPr>
            <p:ph idx="1" type="subTitle"/>
          </p:nvPr>
        </p:nvSpPr>
        <p:spPr>
          <a:xfrm>
            <a:off x="434975" y="2571801"/>
            <a:ext cx="5170500" cy="1428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200"/>
              <a:buNone/>
              <a:defRPr sz="18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18" name="Google Shape;18;p4"/>
          <p:cNvPicPr preferRelativeResize="0"/>
          <p:nvPr/>
        </p:nvPicPr>
        <p:blipFill>
          <a:blip r:embed="rId3">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text left - expressive">
  <p:cSld name="1_Пользовательский макет_1_1">
    <p:bg>
      <p:bgPr>
        <a:blipFill>
          <a:blip r:embed="rId2">
            <a:alphaModFix/>
          </a:blip>
          <a:stretch>
            <a:fillRect/>
          </a:stretch>
        </a:blipFill>
      </p:bgPr>
    </p:bg>
    <p:spTree>
      <p:nvGrpSpPr>
        <p:cNvPr id="143" name="Shape 143"/>
        <p:cNvGrpSpPr/>
        <p:nvPr/>
      </p:nvGrpSpPr>
      <p:grpSpPr>
        <a:xfrm>
          <a:off x="0" y="0"/>
          <a:ext cx="0" cy="0"/>
          <a:chOff x="0" y="0"/>
          <a:chExt cx="0" cy="0"/>
        </a:xfrm>
      </p:grpSpPr>
      <p:sp>
        <p:nvSpPr>
          <p:cNvPr id="144" name="Google Shape;144;p31"/>
          <p:cNvSpPr txBox="1"/>
          <p:nvPr>
            <p:ph type="title"/>
          </p:nvPr>
        </p:nvSpPr>
        <p:spPr>
          <a:xfrm>
            <a:off x="434975" y="1162550"/>
            <a:ext cx="3103500" cy="547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2"/>
              </a:buClr>
              <a:buSzPts val="2000"/>
              <a:buFont typeface="Inter SemiBold"/>
              <a:buNone/>
              <a:defRPr sz="22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145" name="Google Shape;145;p31"/>
          <p:cNvSpPr txBox="1"/>
          <p:nvPr>
            <p:ph idx="1" type="body"/>
          </p:nvPr>
        </p:nvSpPr>
        <p:spPr>
          <a:xfrm>
            <a:off x="434975" y="1924550"/>
            <a:ext cx="3103500" cy="20514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Clr>
                <a:schemeClr val="dk2"/>
              </a:buClr>
              <a:buSzPts val="1000"/>
              <a:buChar char="●"/>
              <a:defRPr sz="1000"/>
            </a:lvl1pPr>
            <a:lvl2pPr indent="-292100" lvl="1" marL="914400" algn="l">
              <a:lnSpc>
                <a:spcPct val="120000"/>
              </a:lnSpc>
              <a:spcBef>
                <a:spcPts val="600"/>
              </a:spcBef>
              <a:spcAft>
                <a:spcPts val="0"/>
              </a:spcAft>
              <a:buClr>
                <a:schemeClr val="dk2"/>
              </a:buClr>
              <a:buSzPts val="1000"/>
              <a:buChar char="○"/>
              <a:defRPr sz="1000"/>
            </a:lvl2pPr>
            <a:lvl3pPr indent="-304800" lvl="2" marL="1371600" algn="l">
              <a:lnSpc>
                <a:spcPct val="120000"/>
              </a:lnSpc>
              <a:spcBef>
                <a:spcPts val="600"/>
              </a:spcBef>
              <a:spcAft>
                <a:spcPts val="0"/>
              </a:spcAft>
              <a:buClr>
                <a:schemeClr val="dk2"/>
              </a:buClr>
              <a:buSzPts val="1200"/>
              <a:buChar char="■"/>
              <a:defRPr/>
            </a:lvl3pPr>
            <a:lvl4pPr indent="-304800" lvl="3" marL="1828800" algn="l">
              <a:lnSpc>
                <a:spcPct val="120000"/>
              </a:lnSpc>
              <a:spcBef>
                <a:spcPts val="600"/>
              </a:spcBef>
              <a:spcAft>
                <a:spcPts val="0"/>
              </a:spcAft>
              <a:buClr>
                <a:schemeClr val="dk2"/>
              </a:buClr>
              <a:buSzPts val="1200"/>
              <a:buChar char="●"/>
              <a:defRPr/>
            </a:lvl4pPr>
            <a:lvl5pPr indent="-304800" lvl="4" marL="2286000" algn="l">
              <a:lnSpc>
                <a:spcPct val="120000"/>
              </a:lnSpc>
              <a:spcBef>
                <a:spcPts val="600"/>
              </a:spcBef>
              <a:spcAft>
                <a:spcPts val="0"/>
              </a:spcAft>
              <a:buClr>
                <a:schemeClr val="dk2"/>
              </a:buClr>
              <a:buSzPts val="1200"/>
              <a:buChar char="○"/>
              <a:defRPr/>
            </a:lvl5pPr>
            <a:lvl6pPr indent="-292100" lvl="5" marL="2743200" algn="l">
              <a:lnSpc>
                <a:spcPct val="90000"/>
              </a:lnSpc>
              <a:spcBef>
                <a:spcPts val="600"/>
              </a:spcBef>
              <a:spcAft>
                <a:spcPts val="0"/>
              </a:spcAft>
              <a:buClr>
                <a:schemeClr val="dk1"/>
              </a:buClr>
              <a:buSzPts val="1000"/>
              <a:buChar char="■"/>
              <a:defRPr sz="1000"/>
            </a:lvl6pPr>
            <a:lvl7pPr indent="-292100" lvl="6" marL="3200400" algn="l">
              <a:lnSpc>
                <a:spcPct val="90000"/>
              </a:lnSpc>
              <a:spcBef>
                <a:spcPts val="1600"/>
              </a:spcBef>
              <a:spcAft>
                <a:spcPts val="0"/>
              </a:spcAft>
              <a:buClr>
                <a:schemeClr val="dk1"/>
              </a:buClr>
              <a:buSzPts val="1000"/>
              <a:buChar char="●"/>
              <a:defRPr sz="1000"/>
            </a:lvl7pPr>
            <a:lvl8pPr indent="-292100" lvl="7" marL="3657600" algn="l">
              <a:lnSpc>
                <a:spcPct val="90000"/>
              </a:lnSpc>
              <a:spcBef>
                <a:spcPts val="1600"/>
              </a:spcBef>
              <a:spcAft>
                <a:spcPts val="0"/>
              </a:spcAft>
              <a:buClr>
                <a:schemeClr val="dk1"/>
              </a:buClr>
              <a:buSzPts val="1000"/>
              <a:buChar char="○"/>
              <a:defRPr sz="1000"/>
            </a:lvl8pPr>
            <a:lvl9pPr indent="-292100" lvl="8" marL="4114800" algn="l">
              <a:lnSpc>
                <a:spcPct val="90000"/>
              </a:lnSpc>
              <a:spcBef>
                <a:spcPts val="1600"/>
              </a:spcBef>
              <a:spcAft>
                <a:spcPts val="1600"/>
              </a:spcAft>
              <a:buClr>
                <a:schemeClr val="dk1"/>
              </a:buClr>
              <a:buSzPts val="1000"/>
              <a:buChar char="■"/>
              <a:defRPr sz="1000"/>
            </a:lvl9pPr>
          </a:lstStyle>
          <a:p/>
        </p:txBody>
      </p:sp>
      <p:sp>
        <p:nvSpPr>
          <p:cNvPr id="146" name="Google Shape;146;p31"/>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47" name="Google Shape;147;p31"/>
          <p:cNvSpPr/>
          <p:nvPr>
            <p:ph idx="2" type="pic"/>
          </p:nvPr>
        </p:nvSpPr>
        <p:spPr>
          <a:xfrm>
            <a:off x="4571975" y="1130300"/>
            <a:ext cx="2870100" cy="2870100"/>
          </a:xfrm>
          <a:prstGeom prst="roundRect">
            <a:avLst>
              <a:gd fmla="val 10603" name="adj"/>
            </a:avLst>
          </a:prstGeom>
          <a:solidFill>
            <a:srgbClr val="F2F2F2"/>
          </a:solidFill>
          <a:ln>
            <a:noFill/>
          </a:ln>
        </p:spPr>
      </p:sp>
      <p:pic>
        <p:nvPicPr>
          <p:cNvPr id="148" name="Google Shape;148;p31"/>
          <p:cNvPicPr preferRelativeResize="0"/>
          <p:nvPr/>
        </p:nvPicPr>
        <p:blipFill>
          <a:blip r:embed="rId3">
            <a:alphaModFix/>
          </a:blip>
          <a:stretch>
            <a:fillRect/>
          </a:stretch>
        </p:blipFill>
        <p:spPr>
          <a:xfrm>
            <a:off x="434975" y="4857022"/>
            <a:ext cx="663849" cy="146503"/>
          </a:xfrm>
          <a:prstGeom prst="rect">
            <a:avLst/>
          </a:prstGeom>
          <a:noFill/>
          <a:ln>
            <a:noFill/>
          </a:ln>
        </p:spPr>
      </p:pic>
    </p:spTree>
  </p:cSld>
  <p:clrMapOvr>
    <a:masterClrMapping/>
  </p:clrMapOvr>
  <p:extLst>
    <p:ext uri="{DCECCB84-F9BA-43D5-87BE-67443E8EF086}">
      <p15:sldGuideLst>
        <p15:guide id="1" pos="37">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 in the data stream">
  <p:cSld name="26_Full Image">
    <p:bg>
      <p:bgPr>
        <a:solidFill>
          <a:schemeClr val="dk2"/>
        </a:solidFill>
      </p:bgPr>
    </p:bg>
    <p:spTree>
      <p:nvGrpSpPr>
        <p:cNvPr id="149" name="Shape 149"/>
        <p:cNvGrpSpPr/>
        <p:nvPr/>
      </p:nvGrpSpPr>
      <p:grpSpPr>
        <a:xfrm>
          <a:off x="0" y="0"/>
          <a:ext cx="0" cy="0"/>
          <a:chOff x="0" y="0"/>
          <a:chExt cx="0" cy="0"/>
        </a:xfrm>
      </p:grpSpPr>
      <p:sp>
        <p:nvSpPr>
          <p:cNvPr id="150" name="Google Shape;150;p32"/>
          <p:cNvSpPr txBox="1"/>
          <p:nvPr>
            <p:ph type="title"/>
          </p:nvPr>
        </p:nvSpPr>
        <p:spPr>
          <a:xfrm>
            <a:off x="1465263" y="412750"/>
            <a:ext cx="6210300" cy="332400"/>
          </a:xfrm>
          <a:prstGeom prst="rect">
            <a:avLst/>
          </a:prstGeom>
          <a:noFill/>
          <a:ln>
            <a:noFill/>
          </a:ln>
        </p:spPr>
        <p:txBody>
          <a:bodyPr anchorCtr="0" anchor="t" bIns="0" lIns="0" spcFirstLastPara="1" rIns="0" wrap="square" tIns="0">
            <a:spAutoFit/>
          </a:bodyPr>
          <a:lstStyle>
            <a:lvl1pPr lvl="0" algn="ctr">
              <a:lnSpc>
                <a:spcPct val="90000"/>
              </a:lnSpc>
              <a:spcBef>
                <a:spcPts val="0"/>
              </a:spcBef>
              <a:spcAft>
                <a:spcPts val="0"/>
              </a:spcAft>
              <a:buClr>
                <a:schemeClr val="lt1"/>
              </a:buClr>
              <a:buSzPts val="1600"/>
              <a:buNone/>
              <a:defRPr sz="2200">
                <a:solidFill>
                  <a:schemeClr val="l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151" name="Google Shape;151;p32"/>
          <p:cNvSpPr txBox="1"/>
          <p:nvPr>
            <p:ph idx="1" type="body"/>
          </p:nvPr>
        </p:nvSpPr>
        <p:spPr>
          <a:xfrm>
            <a:off x="1465275" y="4167399"/>
            <a:ext cx="6210300" cy="677700"/>
          </a:xfrm>
          <a:prstGeom prst="rect">
            <a:avLst/>
          </a:prstGeom>
          <a:noFill/>
          <a:ln>
            <a:noFill/>
          </a:ln>
        </p:spPr>
        <p:txBody>
          <a:bodyPr anchorCtr="0" anchor="t" bIns="0" lIns="0" spcFirstLastPara="1" rIns="0" wrap="square" tIns="0">
            <a:noAutofit/>
          </a:bodyPr>
          <a:lstStyle>
            <a:lvl1pPr indent="-342900" lvl="0" marL="457200" algn="l">
              <a:lnSpc>
                <a:spcPct val="120000"/>
              </a:lnSpc>
              <a:spcBef>
                <a:spcPts val="0"/>
              </a:spcBef>
              <a:spcAft>
                <a:spcPts val="0"/>
              </a:spcAft>
              <a:buClr>
                <a:schemeClr val="lt1"/>
              </a:buClr>
              <a:buSzPts val="1800"/>
              <a:buChar char="●"/>
              <a:defRPr>
                <a:solidFill>
                  <a:schemeClr val="lt1"/>
                </a:solidFill>
              </a:defRPr>
            </a:lvl1pPr>
            <a:lvl2pPr indent="-342900" lvl="1" marL="914400" algn="l">
              <a:lnSpc>
                <a:spcPct val="120000"/>
              </a:lnSpc>
              <a:spcBef>
                <a:spcPts val="600"/>
              </a:spcBef>
              <a:spcAft>
                <a:spcPts val="0"/>
              </a:spcAft>
              <a:buClr>
                <a:schemeClr val="lt1"/>
              </a:buClr>
              <a:buSzPts val="1800"/>
              <a:buChar char="○"/>
              <a:defRPr>
                <a:solidFill>
                  <a:schemeClr val="lt1"/>
                </a:solidFill>
              </a:defRPr>
            </a:lvl2pPr>
            <a:lvl3pPr indent="-342900" lvl="2" marL="1371600" algn="l">
              <a:lnSpc>
                <a:spcPct val="120000"/>
              </a:lnSpc>
              <a:spcBef>
                <a:spcPts val="600"/>
              </a:spcBef>
              <a:spcAft>
                <a:spcPts val="0"/>
              </a:spcAft>
              <a:buClr>
                <a:schemeClr val="lt1"/>
              </a:buClr>
              <a:buSzPts val="1800"/>
              <a:buChar char="■"/>
              <a:defRPr>
                <a:solidFill>
                  <a:schemeClr val="lt1"/>
                </a:solidFill>
              </a:defRPr>
            </a:lvl3pPr>
            <a:lvl4pPr indent="-342900" lvl="3" marL="1828800" algn="l">
              <a:lnSpc>
                <a:spcPct val="120000"/>
              </a:lnSpc>
              <a:spcBef>
                <a:spcPts val="600"/>
              </a:spcBef>
              <a:spcAft>
                <a:spcPts val="0"/>
              </a:spcAft>
              <a:buClr>
                <a:schemeClr val="lt1"/>
              </a:buClr>
              <a:buSzPts val="1800"/>
              <a:buChar char="●"/>
              <a:defRPr>
                <a:solidFill>
                  <a:schemeClr val="lt1"/>
                </a:solidFill>
              </a:defRPr>
            </a:lvl4pPr>
            <a:lvl5pPr indent="-292100" lvl="4" marL="2286000" algn="l">
              <a:lnSpc>
                <a:spcPct val="120000"/>
              </a:lnSpc>
              <a:spcBef>
                <a:spcPts val="600"/>
              </a:spcBef>
              <a:spcAft>
                <a:spcPts val="0"/>
              </a:spcAft>
              <a:buClr>
                <a:schemeClr val="lt1"/>
              </a:buClr>
              <a:buSzPts val="1000"/>
              <a:buChar char="○"/>
              <a:defRPr>
                <a:solidFill>
                  <a:schemeClr val="lt1"/>
                </a:solidFill>
              </a:defRPr>
            </a:lvl5pPr>
            <a:lvl6pPr indent="-342900" lvl="5" marL="2743200" algn="l">
              <a:lnSpc>
                <a:spcPct val="90000"/>
              </a:lnSpc>
              <a:spcBef>
                <a:spcPts val="600"/>
              </a:spcBef>
              <a:spcAft>
                <a:spcPts val="0"/>
              </a:spcAft>
              <a:buClr>
                <a:schemeClr val="lt1"/>
              </a:buClr>
              <a:buSzPts val="1800"/>
              <a:buChar char="■"/>
              <a:defRPr>
                <a:solidFill>
                  <a:schemeClr val="lt1"/>
                </a:solidFill>
              </a:defRPr>
            </a:lvl6pPr>
            <a:lvl7pPr indent="-342900" lvl="6" marL="3200400" algn="l">
              <a:lnSpc>
                <a:spcPct val="90000"/>
              </a:lnSpc>
              <a:spcBef>
                <a:spcPts val="1600"/>
              </a:spcBef>
              <a:spcAft>
                <a:spcPts val="0"/>
              </a:spcAft>
              <a:buClr>
                <a:schemeClr val="lt1"/>
              </a:buClr>
              <a:buSzPts val="1800"/>
              <a:buChar char="●"/>
              <a:defRPr>
                <a:solidFill>
                  <a:schemeClr val="lt1"/>
                </a:solidFill>
              </a:defRPr>
            </a:lvl7pPr>
            <a:lvl8pPr indent="-342900" lvl="7" marL="3657600" algn="l">
              <a:lnSpc>
                <a:spcPct val="90000"/>
              </a:lnSpc>
              <a:spcBef>
                <a:spcPts val="1600"/>
              </a:spcBef>
              <a:spcAft>
                <a:spcPts val="0"/>
              </a:spcAft>
              <a:buClr>
                <a:schemeClr val="lt1"/>
              </a:buClr>
              <a:buSzPts val="1800"/>
              <a:buChar char="○"/>
              <a:defRPr>
                <a:solidFill>
                  <a:schemeClr val="lt1"/>
                </a:solidFill>
              </a:defRPr>
            </a:lvl8pPr>
            <a:lvl9pPr indent="-342900" lvl="8" marL="4114800" algn="l">
              <a:lnSpc>
                <a:spcPct val="90000"/>
              </a:lnSpc>
              <a:spcBef>
                <a:spcPts val="1600"/>
              </a:spcBef>
              <a:spcAft>
                <a:spcPts val="1600"/>
              </a:spcAft>
              <a:buClr>
                <a:schemeClr val="lt1"/>
              </a:buClr>
              <a:buSzPts val="1800"/>
              <a:buChar char="■"/>
              <a:defRPr>
                <a:solidFill>
                  <a:schemeClr val="lt1"/>
                </a:solidFill>
              </a:defRPr>
            </a:lvl9pPr>
          </a:lstStyle>
          <a:p/>
        </p:txBody>
      </p:sp>
      <p:sp>
        <p:nvSpPr>
          <p:cNvPr id="152" name="Google Shape;152;p32"/>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32"/>
          <p:cNvSpPr/>
          <p:nvPr>
            <p:ph idx="2" type="pic"/>
          </p:nvPr>
        </p:nvSpPr>
        <p:spPr>
          <a:xfrm>
            <a:off x="1465425" y="1130350"/>
            <a:ext cx="6210300" cy="2870100"/>
          </a:xfrm>
          <a:prstGeom prst="roundRect">
            <a:avLst>
              <a:gd fmla="val 10006" name="adj"/>
            </a:avLst>
          </a:prstGeom>
          <a:solidFill>
            <a:srgbClr val="F2F2F2"/>
          </a:solidFill>
          <a:ln>
            <a:noFill/>
          </a:ln>
        </p:spPr>
      </p:sp>
      <p:sp>
        <p:nvSpPr>
          <p:cNvPr id="154" name="Google Shape;154;p32"/>
          <p:cNvSpPr/>
          <p:nvPr/>
        </p:nvSpPr>
        <p:spPr>
          <a:xfrm>
            <a:off x="-764625" y="1130275"/>
            <a:ext cx="573900" cy="573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5" name="Google Shape;155;p32"/>
          <p:cNvSpPr/>
          <p:nvPr/>
        </p:nvSpPr>
        <p:spPr>
          <a:xfrm>
            <a:off x="-764625" y="1704354"/>
            <a:ext cx="573900" cy="573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6" name="Google Shape;156;p32"/>
          <p:cNvSpPr/>
          <p:nvPr/>
        </p:nvSpPr>
        <p:spPr>
          <a:xfrm>
            <a:off x="-764625" y="2278433"/>
            <a:ext cx="573900" cy="573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7" name="Google Shape;157;p32"/>
          <p:cNvSpPr/>
          <p:nvPr/>
        </p:nvSpPr>
        <p:spPr>
          <a:xfrm>
            <a:off x="-764625" y="2852513"/>
            <a:ext cx="573900" cy="573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8" name="Google Shape;158;p32"/>
          <p:cNvSpPr/>
          <p:nvPr/>
        </p:nvSpPr>
        <p:spPr>
          <a:xfrm>
            <a:off x="-764625" y="3426592"/>
            <a:ext cx="573900" cy="573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9" name="Google Shape;159;p32"/>
          <p:cNvSpPr/>
          <p:nvPr/>
        </p:nvSpPr>
        <p:spPr>
          <a:xfrm>
            <a:off x="-4862711" y="1129525"/>
            <a:ext cx="6210300" cy="2870100"/>
          </a:xfrm>
          <a:prstGeom prst="roundRect">
            <a:avLst>
              <a:gd fmla="val 1037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6"/>
              </a:solidFill>
              <a:latin typeface="Inter"/>
              <a:ea typeface="Inter"/>
              <a:cs typeface="Inter"/>
              <a:sym typeface="Inter"/>
            </a:endParaRPr>
          </a:p>
        </p:txBody>
      </p:sp>
      <p:sp>
        <p:nvSpPr>
          <p:cNvPr id="160" name="Google Shape;160;p32"/>
          <p:cNvSpPr/>
          <p:nvPr/>
        </p:nvSpPr>
        <p:spPr>
          <a:xfrm>
            <a:off x="7793386" y="1129525"/>
            <a:ext cx="6210300" cy="2870100"/>
          </a:xfrm>
          <a:prstGeom prst="roundRect">
            <a:avLst>
              <a:gd fmla="val 10379"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6"/>
              </a:solidFill>
              <a:latin typeface="Inter"/>
              <a:ea typeface="Inter"/>
              <a:cs typeface="Inter"/>
              <a:sym typeface="Inter"/>
            </a:endParaRPr>
          </a:p>
        </p:txBody>
      </p:sp>
      <p:pic>
        <p:nvPicPr>
          <p:cNvPr id="161" name="Google Shape;161;p32"/>
          <p:cNvPicPr preferRelativeResize="0"/>
          <p:nvPr/>
        </p:nvPicPr>
        <p:blipFill rotWithShape="1">
          <a:blip r:embed="rId2">
            <a:alphaModFix/>
          </a:blip>
          <a:srcRect b="59" l="0" r="0" t="59"/>
          <a:stretch/>
        </p:blipFill>
        <p:spPr>
          <a:xfrm>
            <a:off x="434975" y="4857022"/>
            <a:ext cx="663849" cy="14650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images with text">
  <p:cSld name="32_Custom Layout">
    <p:spTree>
      <p:nvGrpSpPr>
        <p:cNvPr id="162" name="Shape 162"/>
        <p:cNvGrpSpPr/>
        <p:nvPr/>
      </p:nvGrpSpPr>
      <p:grpSpPr>
        <a:xfrm>
          <a:off x="0" y="0"/>
          <a:ext cx="0" cy="0"/>
          <a:chOff x="0" y="0"/>
          <a:chExt cx="0" cy="0"/>
        </a:xfrm>
      </p:grpSpPr>
      <p:sp>
        <p:nvSpPr>
          <p:cNvPr id="163" name="Google Shape;163;p33"/>
          <p:cNvSpPr/>
          <p:nvPr>
            <p:ph idx="2" type="pic"/>
          </p:nvPr>
        </p:nvSpPr>
        <p:spPr>
          <a:xfrm>
            <a:off x="957500" y="1505207"/>
            <a:ext cx="1538700" cy="1539000"/>
          </a:xfrm>
          <a:prstGeom prst="roundRect">
            <a:avLst>
              <a:gd fmla="val 10603" name="adj"/>
            </a:avLst>
          </a:prstGeom>
          <a:solidFill>
            <a:srgbClr val="F2F2F2"/>
          </a:solidFill>
          <a:ln>
            <a:noFill/>
          </a:ln>
        </p:spPr>
      </p:sp>
      <p:sp>
        <p:nvSpPr>
          <p:cNvPr id="164" name="Google Shape;164;p33"/>
          <p:cNvSpPr/>
          <p:nvPr>
            <p:ph idx="3" type="pic"/>
          </p:nvPr>
        </p:nvSpPr>
        <p:spPr>
          <a:xfrm>
            <a:off x="2854247" y="1505207"/>
            <a:ext cx="1538700" cy="1539000"/>
          </a:xfrm>
          <a:prstGeom prst="roundRect">
            <a:avLst>
              <a:gd fmla="val 10603" name="adj"/>
            </a:avLst>
          </a:prstGeom>
          <a:solidFill>
            <a:srgbClr val="F2F2F2"/>
          </a:solidFill>
          <a:ln>
            <a:noFill/>
          </a:ln>
        </p:spPr>
      </p:sp>
      <p:sp>
        <p:nvSpPr>
          <p:cNvPr id="165" name="Google Shape;165;p33"/>
          <p:cNvSpPr/>
          <p:nvPr>
            <p:ph idx="4" type="pic"/>
          </p:nvPr>
        </p:nvSpPr>
        <p:spPr>
          <a:xfrm>
            <a:off x="4750995" y="1505207"/>
            <a:ext cx="1538700" cy="1539000"/>
          </a:xfrm>
          <a:prstGeom prst="roundRect">
            <a:avLst>
              <a:gd fmla="val 10603" name="adj"/>
            </a:avLst>
          </a:prstGeom>
          <a:solidFill>
            <a:srgbClr val="F2F2F2"/>
          </a:solidFill>
          <a:ln>
            <a:noFill/>
          </a:ln>
        </p:spPr>
      </p:sp>
      <p:sp>
        <p:nvSpPr>
          <p:cNvPr id="166" name="Google Shape;166;p33"/>
          <p:cNvSpPr/>
          <p:nvPr>
            <p:ph idx="5" type="pic"/>
          </p:nvPr>
        </p:nvSpPr>
        <p:spPr>
          <a:xfrm>
            <a:off x="6647742" y="1505207"/>
            <a:ext cx="1538700" cy="1539000"/>
          </a:xfrm>
          <a:prstGeom prst="roundRect">
            <a:avLst>
              <a:gd fmla="val 10603" name="adj"/>
            </a:avLst>
          </a:prstGeom>
          <a:solidFill>
            <a:srgbClr val="F2F2F2"/>
          </a:solidFill>
          <a:ln>
            <a:noFill/>
          </a:ln>
        </p:spPr>
      </p:sp>
      <p:sp>
        <p:nvSpPr>
          <p:cNvPr id="167" name="Google Shape;167;p33"/>
          <p:cNvSpPr txBox="1"/>
          <p:nvPr>
            <p:ph type="title"/>
          </p:nvPr>
        </p:nvSpPr>
        <p:spPr>
          <a:xfrm>
            <a:off x="434975" y="414806"/>
            <a:ext cx="8274000" cy="332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1600"/>
              <a:buFont typeface="Inter"/>
              <a:buNone/>
              <a:defRPr b="1" sz="2200">
                <a:solidFill>
                  <a:schemeClr val="dk2"/>
                </a:solidFill>
                <a:latin typeface="Inter"/>
                <a:ea typeface="Inter"/>
                <a:cs typeface="Inter"/>
                <a:sym typeface="Inter"/>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168" name="Google Shape;168;p33"/>
          <p:cNvSpPr txBox="1"/>
          <p:nvPr>
            <p:ph idx="1" type="body"/>
          </p:nvPr>
        </p:nvSpPr>
        <p:spPr>
          <a:xfrm>
            <a:off x="957501" y="3202478"/>
            <a:ext cx="1538700" cy="10605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292100" lvl="2" marL="1371600" algn="l">
              <a:lnSpc>
                <a:spcPct val="120000"/>
              </a:lnSpc>
              <a:spcBef>
                <a:spcPts val="600"/>
              </a:spcBef>
              <a:spcAft>
                <a:spcPts val="0"/>
              </a:spcAft>
              <a:buSzPts val="1000"/>
              <a:buChar char="■"/>
              <a:defRPr sz="1000"/>
            </a:lvl3pPr>
            <a:lvl4pPr indent="-292100" lvl="3" marL="1828800" algn="l">
              <a:lnSpc>
                <a:spcPct val="120000"/>
              </a:lnSpc>
              <a:spcBef>
                <a:spcPts val="600"/>
              </a:spcBef>
              <a:spcAft>
                <a:spcPts val="0"/>
              </a:spcAft>
              <a:buSzPts val="1000"/>
              <a:buChar char="●"/>
              <a:defRPr sz="1000"/>
            </a:lvl4pPr>
            <a:lvl5pPr indent="-292100" lvl="4" marL="2286000" algn="l">
              <a:lnSpc>
                <a:spcPct val="120000"/>
              </a:lnSpc>
              <a:spcBef>
                <a:spcPts val="600"/>
              </a:spcBef>
              <a:spcAft>
                <a:spcPts val="0"/>
              </a:spcAft>
              <a:buSzPts val="1000"/>
              <a:buChar char="○"/>
              <a:defRPr sz="1000"/>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1600"/>
              </a:spcBef>
              <a:spcAft>
                <a:spcPts val="0"/>
              </a:spcAft>
              <a:buSzPts val="1800"/>
              <a:buChar char="●"/>
              <a:defRPr/>
            </a:lvl7pPr>
            <a:lvl8pPr indent="-342900" lvl="7" marL="3657600" algn="l">
              <a:lnSpc>
                <a:spcPct val="90000"/>
              </a:lnSpc>
              <a:spcBef>
                <a:spcPts val="1600"/>
              </a:spcBef>
              <a:spcAft>
                <a:spcPts val="0"/>
              </a:spcAft>
              <a:buSzPts val="1800"/>
              <a:buChar char="○"/>
              <a:defRPr/>
            </a:lvl8pPr>
            <a:lvl9pPr indent="-342900" lvl="8" marL="4114800" algn="l">
              <a:lnSpc>
                <a:spcPct val="90000"/>
              </a:lnSpc>
              <a:spcBef>
                <a:spcPts val="1600"/>
              </a:spcBef>
              <a:spcAft>
                <a:spcPts val="1600"/>
              </a:spcAft>
              <a:buSzPts val="1800"/>
              <a:buChar char="■"/>
              <a:defRPr/>
            </a:lvl9pPr>
          </a:lstStyle>
          <a:p/>
        </p:txBody>
      </p:sp>
      <p:sp>
        <p:nvSpPr>
          <p:cNvPr id="169" name="Google Shape;169;p33"/>
          <p:cNvSpPr txBox="1"/>
          <p:nvPr>
            <p:ph idx="6" type="body"/>
          </p:nvPr>
        </p:nvSpPr>
        <p:spPr>
          <a:xfrm>
            <a:off x="2854251" y="3202478"/>
            <a:ext cx="1538700" cy="10605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292100" lvl="2" marL="1371600" algn="l">
              <a:lnSpc>
                <a:spcPct val="120000"/>
              </a:lnSpc>
              <a:spcBef>
                <a:spcPts val="600"/>
              </a:spcBef>
              <a:spcAft>
                <a:spcPts val="0"/>
              </a:spcAft>
              <a:buSzPts val="1000"/>
              <a:buChar char="■"/>
              <a:defRPr sz="1000"/>
            </a:lvl3pPr>
            <a:lvl4pPr indent="-292100" lvl="3" marL="1828800" algn="l">
              <a:lnSpc>
                <a:spcPct val="120000"/>
              </a:lnSpc>
              <a:spcBef>
                <a:spcPts val="600"/>
              </a:spcBef>
              <a:spcAft>
                <a:spcPts val="0"/>
              </a:spcAft>
              <a:buSzPts val="1000"/>
              <a:buChar char="●"/>
              <a:defRPr sz="1000"/>
            </a:lvl4pPr>
            <a:lvl5pPr indent="-292100" lvl="4" marL="2286000" algn="l">
              <a:lnSpc>
                <a:spcPct val="120000"/>
              </a:lnSpc>
              <a:spcBef>
                <a:spcPts val="600"/>
              </a:spcBef>
              <a:spcAft>
                <a:spcPts val="0"/>
              </a:spcAft>
              <a:buSzPts val="1000"/>
              <a:buChar char="○"/>
              <a:defRPr sz="1000"/>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1600"/>
              </a:spcBef>
              <a:spcAft>
                <a:spcPts val="0"/>
              </a:spcAft>
              <a:buSzPts val="1800"/>
              <a:buChar char="●"/>
              <a:defRPr/>
            </a:lvl7pPr>
            <a:lvl8pPr indent="-342900" lvl="7" marL="3657600" algn="l">
              <a:lnSpc>
                <a:spcPct val="90000"/>
              </a:lnSpc>
              <a:spcBef>
                <a:spcPts val="1600"/>
              </a:spcBef>
              <a:spcAft>
                <a:spcPts val="0"/>
              </a:spcAft>
              <a:buSzPts val="1800"/>
              <a:buChar char="○"/>
              <a:defRPr/>
            </a:lvl8pPr>
            <a:lvl9pPr indent="-342900" lvl="8" marL="4114800" algn="l">
              <a:lnSpc>
                <a:spcPct val="90000"/>
              </a:lnSpc>
              <a:spcBef>
                <a:spcPts val="1600"/>
              </a:spcBef>
              <a:spcAft>
                <a:spcPts val="1600"/>
              </a:spcAft>
              <a:buSzPts val="1800"/>
              <a:buChar char="■"/>
              <a:defRPr/>
            </a:lvl9pPr>
          </a:lstStyle>
          <a:p/>
        </p:txBody>
      </p:sp>
      <p:sp>
        <p:nvSpPr>
          <p:cNvPr id="170" name="Google Shape;170;p33"/>
          <p:cNvSpPr txBox="1"/>
          <p:nvPr>
            <p:ph idx="7" type="body"/>
          </p:nvPr>
        </p:nvSpPr>
        <p:spPr>
          <a:xfrm>
            <a:off x="4751001" y="3202478"/>
            <a:ext cx="1538700" cy="10605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292100" lvl="2" marL="1371600" algn="l">
              <a:lnSpc>
                <a:spcPct val="120000"/>
              </a:lnSpc>
              <a:spcBef>
                <a:spcPts val="600"/>
              </a:spcBef>
              <a:spcAft>
                <a:spcPts val="0"/>
              </a:spcAft>
              <a:buSzPts val="1000"/>
              <a:buChar char="■"/>
              <a:defRPr sz="1000"/>
            </a:lvl3pPr>
            <a:lvl4pPr indent="-292100" lvl="3" marL="1828800" algn="l">
              <a:lnSpc>
                <a:spcPct val="120000"/>
              </a:lnSpc>
              <a:spcBef>
                <a:spcPts val="600"/>
              </a:spcBef>
              <a:spcAft>
                <a:spcPts val="0"/>
              </a:spcAft>
              <a:buSzPts val="1000"/>
              <a:buChar char="●"/>
              <a:defRPr sz="1000"/>
            </a:lvl4pPr>
            <a:lvl5pPr indent="-292100" lvl="4" marL="2286000" algn="l">
              <a:lnSpc>
                <a:spcPct val="120000"/>
              </a:lnSpc>
              <a:spcBef>
                <a:spcPts val="600"/>
              </a:spcBef>
              <a:spcAft>
                <a:spcPts val="0"/>
              </a:spcAft>
              <a:buSzPts val="1000"/>
              <a:buChar char="○"/>
              <a:defRPr sz="1000"/>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1600"/>
              </a:spcBef>
              <a:spcAft>
                <a:spcPts val="0"/>
              </a:spcAft>
              <a:buSzPts val="1800"/>
              <a:buChar char="●"/>
              <a:defRPr/>
            </a:lvl7pPr>
            <a:lvl8pPr indent="-342900" lvl="7" marL="3657600" algn="l">
              <a:lnSpc>
                <a:spcPct val="90000"/>
              </a:lnSpc>
              <a:spcBef>
                <a:spcPts val="1600"/>
              </a:spcBef>
              <a:spcAft>
                <a:spcPts val="0"/>
              </a:spcAft>
              <a:buSzPts val="1800"/>
              <a:buChar char="○"/>
              <a:defRPr/>
            </a:lvl8pPr>
            <a:lvl9pPr indent="-342900" lvl="8" marL="4114800" algn="l">
              <a:lnSpc>
                <a:spcPct val="90000"/>
              </a:lnSpc>
              <a:spcBef>
                <a:spcPts val="1600"/>
              </a:spcBef>
              <a:spcAft>
                <a:spcPts val="1600"/>
              </a:spcAft>
              <a:buSzPts val="1800"/>
              <a:buChar char="■"/>
              <a:defRPr/>
            </a:lvl9pPr>
          </a:lstStyle>
          <a:p/>
        </p:txBody>
      </p:sp>
      <p:sp>
        <p:nvSpPr>
          <p:cNvPr id="171" name="Google Shape;171;p33"/>
          <p:cNvSpPr txBox="1"/>
          <p:nvPr>
            <p:ph idx="8" type="body"/>
          </p:nvPr>
        </p:nvSpPr>
        <p:spPr>
          <a:xfrm>
            <a:off x="6647751" y="3202478"/>
            <a:ext cx="1538700" cy="10605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292100" lvl="2" marL="1371600" algn="l">
              <a:lnSpc>
                <a:spcPct val="120000"/>
              </a:lnSpc>
              <a:spcBef>
                <a:spcPts val="600"/>
              </a:spcBef>
              <a:spcAft>
                <a:spcPts val="0"/>
              </a:spcAft>
              <a:buSzPts val="1000"/>
              <a:buChar char="■"/>
              <a:defRPr sz="1000"/>
            </a:lvl3pPr>
            <a:lvl4pPr indent="-292100" lvl="3" marL="1828800" algn="l">
              <a:lnSpc>
                <a:spcPct val="120000"/>
              </a:lnSpc>
              <a:spcBef>
                <a:spcPts val="600"/>
              </a:spcBef>
              <a:spcAft>
                <a:spcPts val="0"/>
              </a:spcAft>
              <a:buSzPts val="1000"/>
              <a:buChar char="●"/>
              <a:defRPr sz="1000"/>
            </a:lvl4pPr>
            <a:lvl5pPr indent="-292100" lvl="4" marL="2286000" algn="l">
              <a:lnSpc>
                <a:spcPct val="120000"/>
              </a:lnSpc>
              <a:spcBef>
                <a:spcPts val="600"/>
              </a:spcBef>
              <a:spcAft>
                <a:spcPts val="0"/>
              </a:spcAft>
              <a:buSzPts val="1000"/>
              <a:buChar char="○"/>
              <a:defRPr sz="1000"/>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1600"/>
              </a:spcBef>
              <a:spcAft>
                <a:spcPts val="0"/>
              </a:spcAft>
              <a:buSzPts val="1800"/>
              <a:buChar char="●"/>
              <a:defRPr/>
            </a:lvl7pPr>
            <a:lvl8pPr indent="-342900" lvl="7" marL="3657600" algn="l">
              <a:lnSpc>
                <a:spcPct val="90000"/>
              </a:lnSpc>
              <a:spcBef>
                <a:spcPts val="1600"/>
              </a:spcBef>
              <a:spcAft>
                <a:spcPts val="0"/>
              </a:spcAft>
              <a:buSzPts val="1800"/>
              <a:buChar char="○"/>
              <a:defRPr/>
            </a:lvl8pPr>
            <a:lvl9pPr indent="-342900" lvl="8" marL="4114800" algn="l">
              <a:lnSpc>
                <a:spcPct val="90000"/>
              </a:lnSpc>
              <a:spcBef>
                <a:spcPts val="1600"/>
              </a:spcBef>
              <a:spcAft>
                <a:spcPts val="1600"/>
              </a:spcAft>
              <a:buSzPts val="1800"/>
              <a:buChar char="■"/>
              <a:defRPr/>
            </a:lvl9pPr>
          </a:lstStyle>
          <a:p/>
        </p:txBody>
      </p:sp>
      <p:pic>
        <p:nvPicPr>
          <p:cNvPr id="172" name="Google Shape;172;p33"/>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images with graphic">
  <p:cSld name="23_Custom Layout">
    <p:bg>
      <p:bgPr>
        <a:blipFill>
          <a:blip r:embed="rId2">
            <a:alphaModFix/>
          </a:blip>
          <a:stretch>
            <a:fillRect/>
          </a:stretch>
        </a:blipFill>
      </p:bgPr>
    </p:bg>
    <p:spTree>
      <p:nvGrpSpPr>
        <p:cNvPr id="173" name="Shape 173"/>
        <p:cNvGrpSpPr/>
        <p:nvPr/>
      </p:nvGrpSpPr>
      <p:grpSpPr>
        <a:xfrm>
          <a:off x="0" y="0"/>
          <a:ext cx="0" cy="0"/>
          <a:chOff x="0" y="0"/>
          <a:chExt cx="0" cy="0"/>
        </a:xfrm>
      </p:grpSpPr>
      <p:sp>
        <p:nvSpPr>
          <p:cNvPr id="174" name="Google Shape;174;p34"/>
          <p:cNvSpPr/>
          <p:nvPr>
            <p:ph idx="2" type="pic"/>
          </p:nvPr>
        </p:nvSpPr>
        <p:spPr>
          <a:xfrm>
            <a:off x="433422" y="1838632"/>
            <a:ext cx="1983900" cy="1983900"/>
          </a:xfrm>
          <a:prstGeom prst="roundRect">
            <a:avLst>
              <a:gd fmla="val 10603" name="adj"/>
            </a:avLst>
          </a:prstGeom>
          <a:solidFill>
            <a:srgbClr val="F2F2F2"/>
          </a:solidFill>
          <a:ln>
            <a:noFill/>
          </a:ln>
        </p:spPr>
      </p:sp>
      <p:sp>
        <p:nvSpPr>
          <p:cNvPr id="175" name="Google Shape;175;p34"/>
          <p:cNvSpPr/>
          <p:nvPr>
            <p:ph idx="3" type="pic"/>
          </p:nvPr>
        </p:nvSpPr>
        <p:spPr>
          <a:xfrm>
            <a:off x="2527397" y="1838632"/>
            <a:ext cx="1983900" cy="1983900"/>
          </a:xfrm>
          <a:prstGeom prst="roundRect">
            <a:avLst>
              <a:gd fmla="val 10603" name="adj"/>
            </a:avLst>
          </a:prstGeom>
          <a:solidFill>
            <a:srgbClr val="F2F2F2"/>
          </a:solidFill>
          <a:ln>
            <a:noFill/>
          </a:ln>
        </p:spPr>
      </p:sp>
      <p:sp>
        <p:nvSpPr>
          <p:cNvPr id="176" name="Google Shape;176;p34"/>
          <p:cNvSpPr/>
          <p:nvPr>
            <p:ph idx="4" type="pic"/>
          </p:nvPr>
        </p:nvSpPr>
        <p:spPr>
          <a:xfrm>
            <a:off x="4621372" y="1838632"/>
            <a:ext cx="1983900" cy="1983900"/>
          </a:xfrm>
          <a:prstGeom prst="roundRect">
            <a:avLst>
              <a:gd fmla="val 10603" name="adj"/>
            </a:avLst>
          </a:prstGeom>
          <a:solidFill>
            <a:srgbClr val="F2F2F2"/>
          </a:solidFill>
          <a:ln>
            <a:noFill/>
          </a:ln>
        </p:spPr>
      </p:sp>
      <p:sp>
        <p:nvSpPr>
          <p:cNvPr id="177" name="Google Shape;177;p34"/>
          <p:cNvSpPr/>
          <p:nvPr>
            <p:ph idx="5" type="pic"/>
          </p:nvPr>
        </p:nvSpPr>
        <p:spPr>
          <a:xfrm>
            <a:off x="6718688" y="1838632"/>
            <a:ext cx="1983900" cy="1983900"/>
          </a:xfrm>
          <a:prstGeom prst="roundRect">
            <a:avLst>
              <a:gd fmla="val 10603" name="adj"/>
            </a:avLst>
          </a:prstGeom>
          <a:solidFill>
            <a:srgbClr val="F2F2F2"/>
          </a:solidFill>
          <a:ln>
            <a:noFill/>
          </a:ln>
        </p:spPr>
      </p:sp>
      <p:sp>
        <p:nvSpPr>
          <p:cNvPr id="178" name="Google Shape;178;p34"/>
          <p:cNvSpPr txBox="1"/>
          <p:nvPr>
            <p:ph type="title"/>
          </p:nvPr>
        </p:nvSpPr>
        <p:spPr>
          <a:xfrm>
            <a:off x="434975" y="414806"/>
            <a:ext cx="8274000" cy="332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1600"/>
              <a:buFont typeface="Inter"/>
              <a:buNone/>
              <a:defRPr b="1" sz="2200">
                <a:latin typeface="Inter"/>
                <a:ea typeface="Inter"/>
                <a:cs typeface="Inter"/>
                <a:sym typeface="Inter"/>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179" name="Google Shape;179;p34"/>
          <p:cNvSpPr txBox="1"/>
          <p:nvPr>
            <p:ph idx="1" type="body"/>
          </p:nvPr>
        </p:nvSpPr>
        <p:spPr>
          <a:xfrm>
            <a:off x="431775" y="1443500"/>
            <a:ext cx="1983900" cy="394800"/>
          </a:xfrm>
          <a:prstGeom prst="rect">
            <a:avLst/>
          </a:prstGeom>
          <a:noFill/>
          <a:ln>
            <a:noFill/>
          </a:ln>
        </p:spPr>
        <p:txBody>
          <a:bodyPr anchorCtr="0" anchor="t" bIns="0" lIns="0" spcFirstLastPara="1" rIns="0" wrap="square" tIns="0">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600"/>
              </a:spcBef>
              <a:spcAft>
                <a:spcPts val="0"/>
              </a:spcAft>
              <a:buSzPts val="1000"/>
              <a:buChar char="○"/>
              <a:defRPr sz="1000"/>
            </a:lvl2pPr>
            <a:lvl3pPr indent="-292100" lvl="2" marL="1371600" algn="l">
              <a:lnSpc>
                <a:spcPct val="115000"/>
              </a:lnSpc>
              <a:spcBef>
                <a:spcPts val="600"/>
              </a:spcBef>
              <a:spcAft>
                <a:spcPts val="0"/>
              </a:spcAft>
              <a:buSzPts val="1000"/>
              <a:buChar char="■"/>
              <a:defRPr sz="1000"/>
            </a:lvl3pPr>
            <a:lvl4pPr indent="-292100" lvl="3" marL="1828800" algn="l">
              <a:lnSpc>
                <a:spcPct val="115000"/>
              </a:lnSpc>
              <a:spcBef>
                <a:spcPts val="600"/>
              </a:spcBef>
              <a:spcAft>
                <a:spcPts val="0"/>
              </a:spcAft>
              <a:buSzPts val="1000"/>
              <a:buChar char="●"/>
              <a:defRPr sz="1000"/>
            </a:lvl4pPr>
            <a:lvl5pPr indent="-292100" lvl="4" marL="2286000" algn="l">
              <a:lnSpc>
                <a:spcPct val="115000"/>
              </a:lnSpc>
              <a:spcBef>
                <a:spcPts val="600"/>
              </a:spcBef>
              <a:spcAft>
                <a:spcPts val="0"/>
              </a:spcAft>
              <a:buSzPts val="1000"/>
              <a:buChar char="○"/>
              <a:defRPr sz="1000"/>
            </a:lvl5pPr>
            <a:lvl6pPr indent="-342900" lvl="5" marL="2743200" algn="l">
              <a:lnSpc>
                <a:spcPct val="115000"/>
              </a:lnSpc>
              <a:spcBef>
                <a:spcPts val="600"/>
              </a:spcBef>
              <a:spcAft>
                <a:spcPts val="0"/>
              </a:spcAft>
              <a:buSzPts val="1800"/>
              <a:buChar char="■"/>
              <a:defRPr/>
            </a:lvl6pPr>
            <a:lvl7pPr indent="-342900" lvl="6" marL="3200400" algn="l">
              <a:lnSpc>
                <a:spcPct val="115000"/>
              </a:lnSpc>
              <a:spcBef>
                <a:spcPts val="1600"/>
              </a:spcBef>
              <a:spcAft>
                <a:spcPts val="0"/>
              </a:spcAft>
              <a:buSzPts val="1800"/>
              <a:buChar char="●"/>
              <a:defRPr/>
            </a:lvl7pPr>
            <a:lvl8pPr indent="-342900" lvl="7" marL="3657600" algn="l">
              <a:lnSpc>
                <a:spcPct val="115000"/>
              </a:lnSpc>
              <a:spcBef>
                <a:spcPts val="1600"/>
              </a:spcBef>
              <a:spcAft>
                <a:spcPts val="0"/>
              </a:spcAft>
              <a:buSzPts val="1800"/>
              <a:buChar char="○"/>
              <a:defRPr/>
            </a:lvl8pPr>
            <a:lvl9pPr indent="-342900" lvl="8" marL="4114800" algn="l">
              <a:lnSpc>
                <a:spcPct val="115000"/>
              </a:lnSpc>
              <a:spcBef>
                <a:spcPts val="1600"/>
              </a:spcBef>
              <a:spcAft>
                <a:spcPts val="1600"/>
              </a:spcAft>
              <a:buSzPts val="1800"/>
              <a:buChar char="■"/>
              <a:defRPr/>
            </a:lvl9pPr>
          </a:lstStyle>
          <a:p/>
        </p:txBody>
      </p:sp>
      <p:sp>
        <p:nvSpPr>
          <p:cNvPr id="180" name="Google Shape;180;p34"/>
          <p:cNvSpPr txBox="1"/>
          <p:nvPr>
            <p:ph idx="6" type="body"/>
          </p:nvPr>
        </p:nvSpPr>
        <p:spPr>
          <a:xfrm>
            <a:off x="2527409" y="1443500"/>
            <a:ext cx="1983900" cy="394800"/>
          </a:xfrm>
          <a:prstGeom prst="rect">
            <a:avLst/>
          </a:prstGeom>
          <a:noFill/>
          <a:ln>
            <a:noFill/>
          </a:ln>
        </p:spPr>
        <p:txBody>
          <a:bodyPr anchorCtr="0" anchor="t" bIns="0" lIns="0" spcFirstLastPara="1" rIns="0" wrap="square" tIns="0">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600"/>
              </a:spcBef>
              <a:spcAft>
                <a:spcPts val="0"/>
              </a:spcAft>
              <a:buSzPts val="1000"/>
              <a:buChar char="○"/>
              <a:defRPr sz="1000"/>
            </a:lvl2pPr>
            <a:lvl3pPr indent="-292100" lvl="2" marL="1371600" algn="l">
              <a:lnSpc>
                <a:spcPct val="115000"/>
              </a:lnSpc>
              <a:spcBef>
                <a:spcPts val="600"/>
              </a:spcBef>
              <a:spcAft>
                <a:spcPts val="0"/>
              </a:spcAft>
              <a:buSzPts val="1000"/>
              <a:buChar char="■"/>
              <a:defRPr sz="1000"/>
            </a:lvl3pPr>
            <a:lvl4pPr indent="-292100" lvl="3" marL="1828800" algn="l">
              <a:lnSpc>
                <a:spcPct val="115000"/>
              </a:lnSpc>
              <a:spcBef>
                <a:spcPts val="600"/>
              </a:spcBef>
              <a:spcAft>
                <a:spcPts val="0"/>
              </a:spcAft>
              <a:buSzPts val="1000"/>
              <a:buChar char="●"/>
              <a:defRPr sz="1000"/>
            </a:lvl4pPr>
            <a:lvl5pPr indent="-292100" lvl="4" marL="2286000" algn="l">
              <a:lnSpc>
                <a:spcPct val="115000"/>
              </a:lnSpc>
              <a:spcBef>
                <a:spcPts val="600"/>
              </a:spcBef>
              <a:spcAft>
                <a:spcPts val="0"/>
              </a:spcAft>
              <a:buSzPts val="1000"/>
              <a:buChar char="○"/>
              <a:defRPr sz="1000"/>
            </a:lvl5pPr>
            <a:lvl6pPr indent="-342900" lvl="5" marL="2743200" algn="l">
              <a:lnSpc>
                <a:spcPct val="115000"/>
              </a:lnSpc>
              <a:spcBef>
                <a:spcPts val="600"/>
              </a:spcBef>
              <a:spcAft>
                <a:spcPts val="0"/>
              </a:spcAft>
              <a:buSzPts val="1800"/>
              <a:buChar char="■"/>
              <a:defRPr/>
            </a:lvl6pPr>
            <a:lvl7pPr indent="-342900" lvl="6" marL="3200400" algn="l">
              <a:lnSpc>
                <a:spcPct val="115000"/>
              </a:lnSpc>
              <a:spcBef>
                <a:spcPts val="1600"/>
              </a:spcBef>
              <a:spcAft>
                <a:spcPts val="0"/>
              </a:spcAft>
              <a:buSzPts val="1800"/>
              <a:buChar char="●"/>
              <a:defRPr/>
            </a:lvl7pPr>
            <a:lvl8pPr indent="-342900" lvl="7" marL="3657600" algn="l">
              <a:lnSpc>
                <a:spcPct val="115000"/>
              </a:lnSpc>
              <a:spcBef>
                <a:spcPts val="1600"/>
              </a:spcBef>
              <a:spcAft>
                <a:spcPts val="0"/>
              </a:spcAft>
              <a:buSzPts val="1800"/>
              <a:buChar char="○"/>
              <a:defRPr/>
            </a:lvl8pPr>
            <a:lvl9pPr indent="-342900" lvl="8" marL="4114800" algn="l">
              <a:lnSpc>
                <a:spcPct val="115000"/>
              </a:lnSpc>
              <a:spcBef>
                <a:spcPts val="1600"/>
              </a:spcBef>
              <a:spcAft>
                <a:spcPts val="1600"/>
              </a:spcAft>
              <a:buSzPts val="1800"/>
              <a:buChar char="■"/>
              <a:defRPr/>
            </a:lvl9pPr>
          </a:lstStyle>
          <a:p/>
        </p:txBody>
      </p:sp>
      <p:sp>
        <p:nvSpPr>
          <p:cNvPr id="181" name="Google Shape;181;p34"/>
          <p:cNvSpPr txBox="1"/>
          <p:nvPr>
            <p:ph idx="7" type="body"/>
          </p:nvPr>
        </p:nvSpPr>
        <p:spPr>
          <a:xfrm>
            <a:off x="4623042" y="1443500"/>
            <a:ext cx="1983900" cy="394800"/>
          </a:xfrm>
          <a:prstGeom prst="rect">
            <a:avLst/>
          </a:prstGeom>
          <a:noFill/>
          <a:ln>
            <a:noFill/>
          </a:ln>
        </p:spPr>
        <p:txBody>
          <a:bodyPr anchorCtr="0" anchor="t" bIns="0" lIns="0" spcFirstLastPara="1" rIns="0" wrap="square" tIns="0">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600"/>
              </a:spcBef>
              <a:spcAft>
                <a:spcPts val="0"/>
              </a:spcAft>
              <a:buSzPts val="1000"/>
              <a:buChar char="○"/>
              <a:defRPr sz="1000"/>
            </a:lvl2pPr>
            <a:lvl3pPr indent="-292100" lvl="2" marL="1371600" algn="l">
              <a:lnSpc>
                <a:spcPct val="115000"/>
              </a:lnSpc>
              <a:spcBef>
                <a:spcPts val="600"/>
              </a:spcBef>
              <a:spcAft>
                <a:spcPts val="0"/>
              </a:spcAft>
              <a:buSzPts val="1000"/>
              <a:buChar char="■"/>
              <a:defRPr sz="1000"/>
            </a:lvl3pPr>
            <a:lvl4pPr indent="-292100" lvl="3" marL="1828800" algn="l">
              <a:lnSpc>
                <a:spcPct val="115000"/>
              </a:lnSpc>
              <a:spcBef>
                <a:spcPts val="600"/>
              </a:spcBef>
              <a:spcAft>
                <a:spcPts val="0"/>
              </a:spcAft>
              <a:buSzPts val="1000"/>
              <a:buChar char="●"/>
              <a:defRPr sz="1000"/>
            </a:lvl4pPr>
            <a:lvl5pPr indent="-292100" lvl="4" marL="2286000" algn="l">
              <a:lnSpc>
                <a:spcPct val="115000"/>
              </a:lnSpc>
              <a:spcBef>
                <a:spcPts val="600"/>
              </a:spcBef>
              <a:spcAft>
                <a:spcPts val="0"/>
              </a:spcAft>
              <a:buSzPts val="1000"/>
              <a:buChar char="○"/>
              <a:defRPr sz="1000"/>
            </a:lvl5pPr>
            <a:lvl6pPr indent="-342900" lvl="5" marL="2743200" algn="l">
              <a:lnSpc>
                <a:spcPct val="115000"/>
              </a:lnSpc>
              <a:spcBef>
                <a:spcPts val="600"/>
              </a:spcBef>
              <a:spcAft>
                <a:spcPts val="0"/>
              </a:spcAft>
              <a:buSzPts val="1800"/>
              <a:buChar char="■"/>
              <a:defRPr/>
            </a:lvl6pPr>
            <a:lvl7pPr indent="-342900" lvl="6" marL="3200400" algn="l">
              <a:lnSpc>
                <a:spcPct val="115000"/>
              </a:lnSpc>
              <a:spcBef>
                <a:spcPts val="1600"/>
              </a:spcBef>
              <a:spcAft>
                <a:spcPts val="0"/>
              </a:spcAft>
              <a:buSzPts val="1800"/>
              <a:buChar char="●"/>
              <a:defRPr/>
            </a:lvl7pPr>
            <a:lvl8pPr indent="-342900" lvl="7" marL="3657600" algn="l">
              <a:lnSpc>
                <a:spcPct val="115000"/>
              </a:lnSpc>
              <a:spcBef>
                <a:spcPts val="1600"/>
              </a:spcBef>
              <a:spcAft>
                <a:spcPts val="0"/>
              </a:spcAft>
              <a:buSzPts val="1800"/>
              <a:buChar char="○"/>
              <a:defRPr/>
            </a:lvl8pPr>
            <a:lvl9pPr indent="-342900" lvl="8" marL="4114800" algn="l">
              <a:lnSpc>
                <a:spcPct val="115000"/>
              </a:lnSpc>
              <a:spcBef>
                <a:spcPts val="1600"/>
              </a:spcBef>
              <a:spcAft>
                <a:spcPts val="1600"/>
              </a:spcAft>
              <a:buSzPts val="1800"/>
              <a:buChar char="■"/>
              <a:defRPr/>
            </a:lvl9pPr>
          </a:lstStyle>
          <a:p/>
        </p:txBody>
      </p:sp>
      <p:pic>
        <p:nvPicPr>
          <p:cNvPr id="182" name="Google Shape;182;p34"/>
          <p:cNvPicPr preferRelativeResize="0"/>
          <p:nvPr/>
        </p:nvPicPr>
        <p:blipFill>
          <a:blip r:embed="rId3">
            <a:alphaModFix/>
          </a:blip>
          <a:stretch>
            <a:fillRect/>
          </a:stretch>
        </p:blipFill>
        <p:spPr>
          <a:xfrm>
            <a:off x="434975" y="4857022"/>
            <a:ext cx="663849" cy="146503"/>
          </a:xfrm>
          <a:prstGeom prst="rect">
            <a:avLst/>
          </a:prstGeom>
          <a:noFill/>
          <a:ln>
            <a:noFill/>
          </a:ln>
        </p:spPr>
      </p:pic>
      <p:sp>
        <p:nvSpPr>
          <p:cNvPr id="183" name="Google Shape;183;p34"/>
          <p:cNvSpPr txBox="1"/>
          <p:nvPr>
            <p:ph idx="8" type="body"/>
          </p:nvPr>
        </p:nvSpPr>
        <p:spPr>
          <a:xfrm>
            <a:off x="6718692" y="1443500"/>
            <a:ext cx="1983900" cy="394800"/>
          </a:xfrm>
          <a:prstGeom prst="rect">
            <a:avLst/>
          </a:prstGeom>
          <a:noFill/>
          <a:ln>
            <a:noFill/>
          </a:ln>
        </p:spPr>
        <p:txBody>
          <a:bodyPr anchorCtr="0" anchor="t" bIns="0" lIns="0" spcFirstLastPara="1" rIns="0" wrap="square" tIns="0">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600"/>
              </a:spcBef>
              <a:spcAft>
                <a:spcPts val="0"/>
              </a:spcAft>
              <a:buSzPts val="1000"/>
              <a:buChar char="○"/>
              <a:defRPr sz="1000"/>
            </a:lvl2pPr>
            <a:lvl3pPr indent="-292100" lvl="2" marL="1371600" algn="l">
              <a:lnSpc>
                <a:spcPct val="115000"/>
              </a:lnSpc>
              <a:spcBef>
                <a:spcPts val="600"/>
              </a:spcBef>
              <a:spcAft>
                <a:spcPts val="0"/>
              </a:spcAft>
              <a:buSzPts val="1000"/>
              <a:buChar char="■"/>
              <a:defRPr sz="1000"/>
            </a:lvl3pPr>
            <a:lvl4pPr indent="-292100" lvl="3" marL="1828800" algn="l">
              <a:lnSpc>
                <a:spcPct val="115000"/>
              </a:lnSpc>
              <a:spcBef>
                <a:spcPts val="600"/>
              </a:spcBef>
              <a:spcAft>
                <a:spcPts val="0"/>
              </a:spcAft>
              <a:buSzPts val="1000"/>
              <a:buChar char="●"/>
              <a:defRPr sz="1000"/>
            </a:lvl4pPr>
            <a:lvl5pPr indent="-292100" lvl="4" marL="2286000" algn="l">
              <a:lnSpc>
                <a:spcPct val="115000"/>
              </a:lnSpc>
              <a:spcBef>
                <a:spcPts val="600"/>
              </a:spcBef>
              <a:spcAft>
                <a:spcPts val="0"/>
              </a:spcAft>
              <a:buSzPts val="1000"/>
              <a:buChar char="○"/>
              <a:defRPr sz="1000"/>
            </a:lvl5pPr>
            <a:lvl6pPr indent="-342900" lvl="5" marL="2743200" algn="l">
              <a:lnSpc>
                <a:spcPct val="115000"/>
              </a:lnSpc>
              <a:spcBef>
                <a:spcPts val="600"/>
              </a:spcBef>
              <a:spcAft>
                <a:spcPts val="0"/>
              </a:spcAft>
              <a:buSzPts val="1800"/>
              <a:buChar char="■"/>
              <a:defRPr/>
            </a:lvl6pPr>
            <a:lvl7pPr indent="-342900" lvl="6" marL="3200400" algn="l">
              <a:lnSpc>
                <a:spcPct val="115000"/>
              </a:lnSpc>
              <a:spcBef>
                <a:spcPts val="1600"/>
              </a:spcBef>
              <a:spcAft>
                <a:spcPts val="0"/>
              </a:spcAft>
              <a:buSzPts val="1800"/>
              <a:buChar char="●"/>
              <a:defRPr/>
            </a:lvl7pPr>
            <a:lvl8pPr indent="-342900" lvl="7" marL="3657600" algn="l">
              <a:lnSpc>
                <a:spcPct val="115000"/>
              </a:lnSpc>
              <a:spcBef>
                <a:spcPts val="1600"/>
              </a:spcBef>
              <a:spcAft>
                <a:spcPts val="0"/>
              </a:spcAft>
              <a:buSzPts val="1800"/>
              <a:buChar char="○"/>
              <a:defRPr/>
            </a:lvl8pPr>
            <a:lvl9pPr indent="-342900" lvl="8" marL="4114800" algn="l">
              <a:lnSpc>
                <a:spcPct val="115000"/>
              </a:lnSpc>
              <a:spcBef>
                <a:spcPts val="1600"/>
              </a:spcBef>
              <a:spcAft>
                <a:spcPts val="1600"/>
              </a:spcAft>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images + text - light mode">
  <p:cSld name="32_Full Image_2">
    <p:bg>
      <p:bgPr>
        <a:solidFill>
          <a:schemeClr val="lt2"/>
        </a:solidFill>
      </p:bgPr>
    </p:bg>
    <p:spTree>
      <p:nvGrpSpPr>
        <p:cNvPr id="184" name="Shape 184"/>
        <p:cNvGrpSpPr/>
        <p:nvPr/>
      </p:nvGrpSpPr>
      <p:grpSpPr>
        <a:xfrm>
          <a:off x="0" y="0"/>
          <a:ext cx="0" cy="0"/>
          <a:chOff x="0" y="0"/>
          <a:chExt cx="0" cy="0"/>
        </a:xfrm>
      </p:grpSpPr>
      <p:sp>
        <p:nvSpPr>
          <p:cNvPr id="185" name="Google Shape;185;p35"/>
          <p:cNvSpPr txBox="1"/>
          <p:nvPr>
            <p:ph type="title"/>
          </p:nvPr>
        </p:nvSpPr>
        <p:spPr>
          <a:xfrm>
            <a:off x="1204913" y="412750"/>
            <a:ext cx="6731100" cy="332400"/>
          </a:xfrm>
          <a:prstGeom prst="rect">
            <a:avLst/>
          </a:prstGeom>
          <a:noFill/>
          <a:ln>
            <a:noFill/>
          </a:ln>
        </p:spPr>
        <p:txBody>
          <a:bodyPr anchorCtr="0" anchor="t" bIns="0" lIns="0" spcFirstLastPara="1" rIns="0" wrap="square" tIns="0">
            <a:spAutoFit/>
          </a:bodyPr>
          <a:lstStyle>
            <a:lvl1pPr lvl="0" algn="ctr">
              <a:lnSpc>
                <a:spcPct val="90000"/>
              </a:lnSpc>
              <a:spcBef>
                <a:spcPts val="0"/>
              </a:spcBef>
              <a:spcAft>
                <a:spcPts val="0"/>
              </a:spcAft>
              <a:buSzPts val="2000"/>
              <a:buFont typeface="Inter SemiBold"/>
              <a:buNone/>
              <a:defRPr sz="22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186" name="Google Shape;186;p35"/>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87" name="Google Shape;187;p35"/>
          <p:cNvSpPr txBox="1"/>
          <p:nvPr>
            <p:ph idx="1" type="body"/>
          </p:nvPr>
        </p:nvSpPr>
        <p:spPr>
          <a:xfrm>
            <a:off x="3538550" y="3394050"/>
            <a:ext cx="2067000" cy="10605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292100" lvl="2" marL="1371600" algn="l">
              <a:lnSpc>
                <a:spcPct val="120000"/>
              </a:lnSpc>
              <a:spcBef>
                <a:spcPts val="600"/>
              </a:spcBef>
              <a:spcAft>
                <a:spcPts val="0"/>
              </a:spcAft>
              <a:buSzPts val="1000"/>
              <a:buChar char="■"/>
              <a:defRPr sz="1000"/>
            </a:lvl3pPr>
            <a:lvl4pPr indent="-292100" lvl="3" marL="1828800" algn="l">
              <a:lnSpc>
                <a:spcPct val="120000"/>
              </a:lnSpc>
              <a:spcBef>
                <a:spcPts val="600"/>
              </a:spcBef>
              <a:spcAft>
                <a:spcPts val="0"/>
              </a:spcAft>
              <a:buSzPts val="1000"/>
              <a:buChar char="●"/>
              <a:defRPr sz="1000"/>
            </a:lvl4pPr>
            <a:lvl5pPr indent="-292100" lvl="4" marL="2286000" algn="l">
              <a:lnSpc>
                <a:spcPct val="120000"/>
              </a:lnSpc>
              <a:spcBef>
                <a:spcPts val="600"/>
              </a:spcBef>
              <a:spcAft>
                <a:spcPts val="0"/>
              </a:spcAft>
              <a:buSzPts val="1000"/>
              <a:buChar char="○"/>
              <a:defRPr sz="1000"/>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1600"/>
              </a:spcBef>
              <a:spcAft>
                <a:spcPts val="0"/>
              </a:spcAft>
              <a:buSzPts val="1800"/>
              <a:buChar char="●"/>
              <a:defRPr/>
            </a:lvl7pPr>
            <a:lvl8pPr indent="-342900" lvl="7" marL="3657600" algn="l">
              <a:lnSpc>
                <a:spcPct val="90000"/>
              </a:lnSpc>
              <a:spcBef>
                <a:spcPts val="1600"/>
              </a:spcBef>
              <a:spcAft>
                <a:spcPts val="0"/>
              </a:spcAft>
              <a:buSzPts val="1800"/>
              <a:buChar char="○"/>
              <a:defRPr/>
            </a:lvl8pPr>
            <a:lvl9pPr indent="-342900" lvl="8" marL="4114800" algn="l">
              <a:lnSpc>
                <a:spcPct val="90000"/>
              </a:lnSpc>
              <a:spcBef>
                <a:spcPts val="1600"/>
              </a:spcBef>
              <a:spcAft>
                <a:spcPts val="1600"/>
              </a:spcAft>
              <a:buSzPts val="1800"/>
              <a:buChar char="■"/>
              <a:defRPr/>
            </a:lvl9pPr>
          </a:lstStyle>
          <a:p/>
        </p:txBody>
      </p:sp>
      <p:sp>
        <p:nvSpPr>
          <p:cNvPr id="188" name="Google Shape;188;p35"/>
          <p:cNvSpPr/>
          <p:nvPr>
            <p:ph idx="2" type="pic"/>
          </p:nvPr>
        </p:nvSpPr>
        <p:spPr>
          <a:xfrm>
            <a:off x="3538400" y="1133368"/>
            <a:ext cx="2067000" cy="2067000"/>
          </a:xfrm>
          <a:prstGeom prst="roundRect">
            <a:avLst>
              <a:gd fmla="val 10603" name="adj"/>
            </a:avLst>
          </a:prstGeom>
          <a:solidFill>
            <a:srgbClr val="F2F2F2"/>
          </a:solidFill>
          <a:ln>
            <a:noFill/>
          </a:ln>
        </p:spPr>
      </p:sp>
      <p:sp>
        <p:nvSpPr>
          <p:cNvPr id="189" name="Google Shape;189;p35"/>
          <p:cNvSpPr txBox="1"/>
          <p:nvPr>
            <p:ph idx="3" type="body"/>
          </p:nvPr>
        </p:nvSpPr>
        <p:spPr>
          <a:xfrm>
            <a:off x="1214906" y="3394050"/>
            <a:ext cx="2067000" cy="10605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292100" lvl="2" marL="1371600" algn="l">
              <a:lnSpc>
                <a:spcPct val="120000"/>
              </a:lnSpc>
              <a:spcBef>
                <a:spcPts val="600"/>
              </a:spcBef>
              <a:spcAft>
                <a:spcPts val="0"/>
              </a:spcAft>
              <a:buSzPts val="1000"/>
              <a:buChar char="■"/>
              <a:defRPr sz="1000"/>
            </a:lvl3pPr>
            <a:lvl4pPr indent="-292100" lvl="3" marL="1828800" algn="l">
              <a:lnSpc>
                <a:spcPct val="120000"/>
              </a:lnSpc>
              <a:spcBef>
                <a:spcPts val="600"/>
              </a:spcBef>
              <a:spcAft>
                <a:spcPts val="0"/>
              </a:spcAft>
              <a:buSzPts val="1000"/>
              <a:buChar char="●"/>
              <a:defRPr sz="1000"/>
            </a:lvl4pPr>
            <a:lvl5pPr indent="-292100" lvl="4" marL="2286000" algn="l">
              <a:lnSpc>
                <a:spcPct val="120000"/>
              </a:lnSpc>
              <a:spcBef>
                <a:spcPts val="600"/>
              </a:spcBef>
              <a:spcAft>
                <a:spcPts val="0"/>
              </a:spcAft>
              <a:buSzPts val="1000"/>
              <a:buChar char="○"/>
              <a:defRPr sz="1000"/>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1600"/>
              </a:spcBef>
              <a:spcAft>
                <a:spcPts val="0"/>
              </a:spcAft>
              <a:buSzPts val="1800"/>
              <a:buChar char="●"/>
              <a:defRPr/>
            </a:lvl7pPr>
            <a:lvl8pPr indent="-342900" lvl="7" marL="3657600" algn="l">
              <a:lnSpc>
                <a:spcPct val="90000"/>
              </a:lnSpc>
              <a:spcBef>
                <a:spcPts val="1600"/>
              </a:spcBef>
              <a:spcAft>
                <a:spcPts val="0"/>
              </a:spcAft>
              <a:buSzPts val="1800"/>
              <a:buChar char="○"/>
              <a:defRPr/>
            </a:lvl8pPr>
            <a:lvl9pPr indent="-342900" lvl="8" marL="4114800" algn="l">
              <a:lnSpc>
                <a:spcPct val="90000"/>
              </a:lnSpc>
              <a:spcBef>
                <a:spcPts val="1600"/>
              </a:spcBef>
              <a:spcAft>
                <a:spcPts val="1600"/>
              </a:spcAft>
              <a:buSzPts val="1800"/>
              <a:buChar char="■"/>
              <a:defRPr/>
            </a:lvl9pPr>
          </a:lstStyle>
          <a:p/>
        </p:txBody>
      </p:sp>
      <p:sp>
        <p:nvSpPr>
          <p:cNvPr id="190" name="Google Shape;190;p35"/>
          <p:cNvSpPr/>
          <p:nvPr>
            <p:ph idx="4" type="pic"/>
          </p:nvPr>
        </p:nvSpPr>
        <p:spPr>
          <a:xfrm>
            <a:off x="1214756" y="1133368"/>
            <a:ext cx="2067000" cy="2067000"/>
          </a:xfrm>
          <a:prstGeom prst="roundRect">
            <a:avLst>
              <a:gd fmla="val 10603" name="adj"/>
            </a:avLst>
          </a:prstGeom>
          <a:solidFill>
            <a:srgbClr val="F2F2F2"/>
          </a:solidFill>
          <a:ln>
            <a:noFill/>
          </a:ln>
        </p:spPr>
      </p:sp>
      <p:sp>
        <p:nvSpPr>
          <p:cNvPr id="191" name="Google Shape;191;p35"/>
          <p:cNvSpPr txBox="1"/>
          <p:nvPr>
            <p:ph idx="5" type="body"/>
          </p:nvPr>
        </p:nvSpPr>
        <p:spPr>
          <a:xfrm>
            <a:off x="5864081" y="3394050"/>
            <a:ext cx="2067000" cy="1060500"/>
          </a:xfrm>
          <a:prstGeom prst="rect">
            <a:avLst/>
          </a:prstGeom>
          <a:noFill/>
          <a:ln>
            <a:noFill/>
          </a:ln>
        </p:spPr>
        <p:txBody>
          <a:bodyPr anchorCtr="0" anchor="t" bIns="0" lIns="0" spcFirstLastPara="1" rIns="0" wrap="square" tIns="0">
            <a:noAutofit/>
          </a:bodyPr>
          <a:lstStyle>
            <a:lvl1pPr indent="-292100" lvl="0" marL="457200" algn="l">
              <a:lnSpc>
                <a:spcPct val="120000"/>
              </a:lnSpc>
              <a:spcBef>
                <a:spcPts val="0"/>
              </a:spcBef>
              <a:spcAft>
                <a:spcPts val="0"/>
              </a:spcAft>
              <a:buSzPts val="1000"/>
              <a:buChar char="●"/>
              <a:defRPr sz="1000"/>
            </a:lvl1pPr>
            <a:lvl2pPr indent="-292100" lvl="1" marL="914400" algn="l">
              <a:lnSpc>
                <a:spcPct val="120000"/>
              </a:lnSpc>
              <a:spcBef>
                <a:spcPts val="600"/>
              </a:spcBef>
              <a:spcAft>
                <a:spcPts val="0"/>
              </a:spcAft>
              <a:buSzPts val="1000"/>
              <a:buChar char="○"/>
              <a:defRPr sz="1000"/>
            </a:lvl2pPr>
            <a:lvl3pPr indent="-292100" lvl="2" marL="1371600" algn="l">
              <a:lnSpc>
                <a:spcPct val="120000"/>
              </a:lnSpc>
              <a:spcBef>
                <a:spcPts val="600"/>
              </a:spcBef>
              <a:spcAft>
                <a:spcPts val="0"/>
              </a:spcAft>
              <a:buSzPts val="1000"/>
              <a:buChar char="■"/>
              <a:defRPr sz="1000"/>
            </a:lvl3pPr>
            <a:lvl4pPr indent="-292100" lvl="3" marL="1828800" algn="l">
              <a:lnSpc>
                <a:spcPct val="120000"/>
              </a:lnSpc>
              <a:spcBef>
                <a:spcPts val="600"/>
              </a:spcBef>
              <a:spcAft>
                <a:spcPts val="0"/>
              </a:spcAft>
              <a:buSzPts val="1000"/>
              <a:buChar char="●"/>
              <a:defRPr sz="1000"/>
            </a:lvl4pPr>
            <a:lvl5pPr indent="-292100" lvl="4" marL="2286000" algn="l">
              <a:lnSpc>
                <a:spcPct val="120000"/>
              </a:lnSpc>
              <a:spcBef>
                <a:spcPts val="600"/>
              </a:spcBef>
              <a:spcAft>
                <a:spcPts val="0"/>
              </a:spcAft>
              <a:buSzPts val="1000"/>
              <a:buChar char="○"/>
              <a:defRPr sz="1000"/>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1600"/>
              </a:spcBef>
              <a:spcAft>
                <a:spcPts val="0"/>
              </a:spcAft>
              <a:buSzPts val="1800"/>
              <a:buChar char="●"/>
              <a:defRPr/>
            </a:lvl7pPr>
            <a:lvl8pPr indent="-342900" lvl="7" marL="3657600" algn="l">
              <a:lnSpc>
                <a:spcPct val="90000"/>
              </a:lnSpc>
              <a:spcBef>
                <a:spcPts val="1600"/>
              </a:spcBef>
              <a:spcAft>
                <a:spcPts val="0"/>
              </a:spcAft>
              <a:buSzPts val="1800"/>
              <a:buChar char="○"/>
              <a:defRPr/>
            </a:lvl8pPr>
            <a:lvl9pPr indent="-342900" lvl="8" marL="4114800" algn="l">
              <a:lnSpc>
                <a:spcPct val="90000"/>
              </a:lnSpc>
              <a:spcBef>
                <a:spcPts val="1600"/>
              </a:spcBef>
              <a:spcAft>
                <a:spcPts val="1600"/>
              </a:spcAft>
              <a:buSzPts val="1800"/>
              <a:buChar char="■"/>
              <a:defRPr/>
            </a:lvl9pPr>
          </a:lstStyle>
          <a:p/>
        </p:txBody>
      </p:sp>
      <p:sp>
        <p:nvSpPr>
          <p:cNvPr id="192" name="Google Shape;192;p35"/>
          <p:cNvSpPr/>
          <p:nvPr>
            <p:ph idx="6" type="pic"/>
          </p:nvPr>
        </p:nvSpPr>
        <p:spPr>
          <a:xfrm>
            <a:off x="5863931" y="1133368"/>
            <a:ext cx="2067000" cy="2067000"/>
          </a:xfrm>
          <a:prstGeom prst="roundRect">
            <a:avLst>
              <a:gd fmla="val 10603" name="adj"/>
            </a:avLst>
          </a:prstGeom>
          <a:solidFill>
            <a:srgbClr val="F2F2F2"/>
          </a:solidFill>
          <a:ln>
            <a:noFill/>
          </a:ln>
        </p:spPr>
      </p:sp>
      <p:sp>
        <p:nvSpPr>
          <p:cNvPr id="193" name="Google Shape;193;p35"/>
          <p:cNvSpPr/>
          <p:nvPr/>
        </p:nvSpPr>
        <p:spPr>
          <a:xfrm rot="10800000">
            <a:off x="3283400" y="1130300"/>
            <a:ext cx="255000" cy="89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6"/>
              </a:solidFill>
              <a:latin typeface="Inter"/>
              <a:ea typeface="Inter"/>
              <a:cs typeface="Inter"/>
              <a:sym typeface="Inter"/>
            </a:endParaRPr>
          </a:p>
        </p:txBody>
      </p:sp>
      <p:pic>
        <p:nvPicPr>
          <p:cNvPr id="194" name="Google Shape;194;p35"/>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title + large image 2">
  <p:cSld name="1_Centred title + large image 2">
    <p:bg>
      <p:bgPr>
        <a:solidFill>
          <a:schemeClr val="lt2"/>
        </a:solidFill>
      </p:bgPr>
    </p:bg>
    <p:spTree>
      <p:nvGrpSpPr>
        <p:cNvPr id="195" name="Shape 195"/>
        <p:cNvGrpSpPr/>
        <p:nvPr/>
      </p:nvGrpSpPr>
      <p:grpSpPr>
        <a:xfrm>
          <a:off x="0" y="0"/>
          <a:ext cx="0" cy="0"/>
          <a:chOff x="0" y="0"/>
          <a:chExt cx="0" cy="0"/>
        </a:xfrm>
      </p:grpSpPr>
      <p:sp>
        <p:nvSpPr>
          <p:cNvPr id="196" name="Google Shape;196;p36"/>
          <p:cNvSpPr txBox="1"/>
          <p:nvPr>
            <p:ph type="title"/>
          </p:nvPr>
        </p:nvSpPr>
        <p:spPr>
          <a:xfrm>
            <a:off x="4128275" y="843150"/>
            <a:ext cx="3785700" cy="2493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2400"/>
              <a:buFont typeface="Arial"/>
              <a:buNone/>
              <a:defRPr sz="1800"/>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97" name="Google Shape;197;p36"/>
          <p:cNvSpPr txBox="1"/>
          <p:nvPr>
            <p:ph idx="12" type="sldNum"/>
          </p:nvPr>
        </p:nvSpPr>
        <p:spPr>
          <a:xfrm>
            <a:off x="8754533" y="4845016"/>
            <a:ext cx="389400" cy="123000"/>
          </a:xfrm>
          <a:prstGeom prst="rect">
            <a:avLst/>
          </a:prstGeom>
          <a:noFill/>
          <a:ln>
            <a:noFill/>
          </a:ln>
        </p:spPr>
        <p:txBody>
          <a:bodyPr anchorCtr="0" anchor="ctr" bIns="0" lIns="0" spcFirstLastPara="1" rIns="0" wrap="square" tIns="0">
            <a:spAutoFit/>
          </a:bodyPr>
          <a:lstStyle>
            <a:lvl1pPr indent="0" lvl="0" marL="0" algn="l">
              <a:spcBef>
                <a:spcPts val="0"/>
              </a:spcBef>
              <a:buClr>
                <a:schemeClr val="lt1"/>
              </a:buClr>
              <a:buSzPts val="800"/>
              <a:buFont typeface="Inter"/>
              <a:buNone/>
              <a:defRPr sz="800">
                <a:solidFill>
                  <a:schemeClr val="lt1"/>
                </a:solidFill>
                <a:latin typeface="Inter"/>
                <a:ea typeface="Inter"/>
                <a:cs typeface="Inter"/>
                <a:sym typeface="Inter"/>
              </a:defRPr>
            </a:lvl1pPr>
            <a:lvl2pPr indent="0" lvl="1" marL="0" algn="l">
              <a:spcBef>
                <a:spcPts val="0"/>
              </a:spcBef>
              <a:buClr>
                <a:schemeClr val="lt1"/>
              </a:buClr>
              <a:buSzPts val="800"/>
              <a:buFont typeface="Inter"/>
              <a:buNone/>
              <a:defRPr sz="800">
                <a:solidFill>
                  <a:schemeClr val="lt1"/>
                </a:solidFill>
                <a:latin typeface="Inter"/>
                <a:ea typeface="Inter"/>
                <a:cs typeface="Inter"/>
                <a:sym typeface="Inter"/>
              </a:defRPr>
            </a:lvl2pPr>
            <a:lvl3pPr indent="0" lvl="2" marL="0" algn="l">
              <a:spcBef>
                <a:spcPts val="0"/>
              </a:spcBef>
              <a:buClr>
                <a:schemeClr val="lt1"/>
              </a:buClr>
              <a:buSzPts val="800"/>
              <a:buFont typeface="Inter"/>
              <a:buNone/>
              <a:defRPr sz="800">
                <a:solidFill>
                  <a:schemeClr val="lt1"/>
                </a:solidFill>
                <a:latin typeface="Inter"/>
                <a:ea typeface="Inter"/>
                <a:cs typeface="Inter"/>
                <a:sym typeface="Inter"/>
              </a:defRPr>
            </a:lvl3pPr>
            <a:lvl4pPr indent="0" lvl="3" marL="0" algn="l">
              <a:spcBef>
                <a:spcPts val="0"/>
              </a:spcBef>
              <a:buClr>
                <a:schemeClr val="lt1"/>
              </a:buClr>
              <a:buSzPts val="800"/>
              <a:buFont typeface="Inter"/>
              <a:buNone/>
              <a:defRPr sz="800">
                <a:solidFill>
                  <a:schemeClr val="lt1"/>
                </a:solidFill>
                <a:latin typeface="Inter"/>
                <a:ea typeface="Inter"/>
                <a:cs typeface="Inter"/>
                <a:sym typeface="Inter"/>
              </a:defRPr>
            </a:lvl4pPr>
            <a:lvl5pPr indent="0" lvl="4" marL="0" algn="l">
              <a:spcBef>
                <a:spcPts val="0"/>
              </a:spcBef>
              <a:buClr>
                <a:schemeClr val="lt1"/>
              </a:buClr>
              <a:buSzPts val="800"/>
              <a:buFont typeface="Inter"/>
              <a:buNone/>
              <a:defRPr sz="800">
                <a:solidFill>
                  <a:schemeClr val="lt1"/>
                </a:solidFill>
                <a:latin typeface="Inter"/>
                <a:ea typeface="Inter"/>
                <a:cs typeface="Inter"/>
                <a:sym typeface="Inter"/>
              </a:defRPr>
            </a:lvl5pPr>
            <a:lvl6pPr indent="0" lvl="5" marL="0" algn="l">
              <a:spcBef>
                <a:spcPts val="0"/>
              </a:spcBef>
              <a:buClr>
                <a:schemeClr val="lt1"/>
              </a:buClr>
              <a:buSzPts val="800"/>
              <a:buFont typeface="Inter"/>
              <a:buNone/>
              <a:defRPr sz="800">
                <a:solidFill>
                  <a:schemeClr val="lt1"/>
                </a:solidFill>
                <a:latin typeface="Inter"/>
                <a:ea typeface="Inter"/>
                <a:cs typeface="Inter"/>
                <a:sym typeface="Inter"/>
              </a:defRPr>
            </a:lvl6pPr>
            <a:lvl7pPr indent="0" lvl="6" marL="0" algn="l">
              <a:spcBef>
                <a:spcPts val="0"/>
              </a:spcBef>
              <a:buClr>
                <a:schemeClr val="lt1"/>
              </a:buClr>
              <a:buSzPts val="800"/>
              <a:buFont typeface="Inter"/>
              <a:buNone/>
              <a:defRPr sz="800">
                <a:solidFill>
                  <a:schemeClr val="lt1"/>
                </a:solidFill>
                <a:latin typeface="Inter"/>
                <a:ea typeface="Inter"/>
                <a:cs typeface="Inter"/>
                <a:sym typeface="Inter"/>
              </a:defRPr>
            </a:lvl7pPr>
            <a:lvl8pPr indent="0" lvl="7" marL="0" algn="l">
              <a:spcBef>
                <a:spcPts val="0"/>
              </a:spcBef>
              <a:buClr>
                <a:schemeClr val="lt1"/>
              </a:buClr>
              <a:buSzPts val="800"/>
              <a:buFont typeface="Inter"/>
              <a:buNone/>
              <a:defRPr sz="800">
                <a:solidFill>
                  <a:schemeClr val="lt1"/>
                </a:solidFill>
                <a:latin typeface="Inter"/>
                <a:ea typeface="Inter"/>
                <a:cs typeface="Inter"/>
                <a:sym typeface="Inter"/>
              </a:defRPr>
            </a:lvl8pPr>
            <a:lvl9pPr indent="0" lvl="8" marL="0" algn="l">
              <a:spcBef>
                <a:spcPts val="0"/>
              </a:spcBef>
              <a:buClr>
                <a:schemeClr val="lt1"/>
              </a:buClr>
              <a:buSzPts val="800"/>
              <a:buFont typeface="Inter"/>
              <a:buNone/>
              <a:defRPr sz="800">
                <a:solidFill>
                  <a:schemeClr val="lt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
        <p:nvSpPr>
          <p:cNvPr id="198" name="Google Shape;198;p36"/>
          <p:cNvSpPr txBox="1"/>
          <p:nvPr>
            <p:ph idx="1" type="body"/>
          </p:nvPr>
        </p:nvSpPr>
        <p:spPr>
          <a:xfrm>
            <a:off x="4128275" y="1233175"/>
            <a:ext cx="3785700" cy="1192200"/>
          </a:xfrm>
          <a:prstGeom prst="rect">
            <a:avLst/>
          </a:prstGeom>
          <a:noFill/>
          <a:ln>
            <a:noFill/>
          </a:ln>
        </p:spPr>
        <p:txBody>
          <a:bodyPr anchorCtr="0" anchor="t" bIns="0" lIns="0" spcFirstLastPara="1" rIns="0" wrap="square" tIns="0">
            <a:noAutofit/>
          </a:bodyPr>
          <a:lstStyle>
            <a:lvl1pPr indent="-298450" lvl="0" marL="457200" algn="l">
              <a:lnSpc>
                <a:spcPct val="120000"/>
              </a:lnSpc>
              <a:spcBef>
                <a:spcPts val="0"/>
              </a:spcBef>
              <a:spcAft>
                <a:spcPts val="0"/>
              </a:spcAft>
              <a:buSzPts val="1100"/>
              <a:buChar char="●"/>
              <a:defRPr/>
            </a:lvl1pPr>
            <a:lvl2pPr indent="-298450" lvl="1" marL="914400" algn="l">
              <a:lnSpc>
                <a:spcPct val="120000"/>
              </a:lnSpc>
              <a:spcBef>
                <a:spcPts val="600"/>
              </a:spcBef>
              <a:spcAft>
                <a:spcPts val="0"/>
              </a:spcAft>
              <a:buSzPts val="1100"/>
              <a:buChar char="○"/>
              <a:defRPr/>
            </a:lvl2pPr>
            <a:lvl3pPr indent="-292100" lvl="2" marL="1371600" algn="l">
              <a:lnSpc>
                <a:spcPct val="120000"/>
              </a:lnSpc>
              <a:spcBef>
                <a:spcPts val="600"/>
              </a:spcBef>
              <a:spcAft>
                <a:spcPts val="0"/>
              </a:spcAft>
              <a:buSzPts val="1000"/>
              <a:buChar char="■"/>
              <a:defRPr/>
            </a:lvl3pPr>
            <a:lvl4pPr indent="-292100" lvl="3" marL="1828800" algn="l">
              <a:lnSpc>
                <a:spcPct val="120000"/>
              </a:lnSpc>
              <a:spcBef>
                <a:spcPts val="600"/>
              </a:spcBef>
              <a:spcAft>
                <a:spcPts val="0"/>
              </a:spcAft>
              <a:buSzPts val="1000"/>
              <a:buChar char="●"/>
              <a:defRPr/>
            </a:lvl4pPr>
            <a:lvl5pPr indent="-292100" lvl="4" marL="2286000" algn="l">
              <a:lnSpc>
                <a:spcPct val="120000"/>
              </a:lnSpc>
              <a:spcBef>
                <a:spcPts val="600"/>
              </a:spcBef>
              <a:spcAft>
                <a:spcPts val="0"/>
              </a:spcAft>
              <a:buSzPts val="1000"/>
              <a:buChar char="○"/>
              <a:defRPr/>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1600"/>
              </a:spcBef>
              <a:spcAft>
                <a:spcPts val="0"/>
              </a:spcAft>
              <a:buSzPts val="1800"/>
              <a:buChar char="●"/>
              <a:defRPr/>
            </a:lvl7pPr>
            <a:lvl8pPr indent="-342900" lvl="7" marL="3657600" algn="l">
              <a:lnSpc>
                <a:spcPct val="90000"/>
              </a:lnSpc>
              <a:spcBef>
                <a:spcPts val="1600"/>
              </a:spcBef>
              <a:spcAft>
                <a:spcPts val="0"/>
              </a:spcAft>
              <a:buSzPts val="1800"/>
              <a:buChar char="○"/>
              <a:defRPr/>
            </a:lvl8pPr>
            <a:lvl9pPr indent="-342900" lvl="8" marL="4114800" algn="l">
              <a:lnSpc>
                <a:spcPct val="90000"/>
              </a:lnSpc>
              <a:spcBef>
                <a:spcPts val="1600"/>
              </a:spcBef>
              <a:spcAft>
                <a:spcPts val="1600"/>
              </a:spcAft>
              <a:buSzPts val="1800"/>
              <a:buChar char="■"/>
              <a:defRPr/>
            </a:lvl9pPr>
          </a:lstStyle>
          <a:p/>
        </p:txBody>
      </p:sp>
      <p:sp>
        <p:nvSpPr>
          <p:cNvPr id="199" name="Google Shape;199;p36"/>
          <p:cNvSpPr/>
          <p:nvPr>
            <p:ph idx="2" type="pic"/>
          </p:nvPr>
        </p:nvSpPr>
        <p:spPr>
          <a:xfrm>
            <a:off x="1230034" y="843150"/>
            <a:ext cx="2550000" cy="1614300"/>
          </a:xfrm>
          <a:prstGeom prst="roundRect">
            <a:avLst>
              <a:gd fmla="val 10006" name="adj"/>
            </a:avLst>
          </a:prstGeom>
          <a:solidFill>
            <a:srgbClr val="F2F2F2"/>
          </a:solidFill>
          <a:ln>
            <a:noFill/>
          </a:ln>
        </p:spPr>
      </p:sp>
      <p:sp>
        <p:nvSpPr>
          <p:cNvPr id="200" name="Google Shape;200;p36"/>
          <p:cNvSpPr/>
          <p:nvPr/>
        </p:nvSpPr>
        <p:spPr>
          <a:xfrm>
            <a:off x="-273805" y="957375"/>
            <a:ext cx="80400" cy="804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01" name="Google Shape;201;p36"/>
          <p:cNvSpPr/>
          <p:nvPr/>
        </p:nvSpPr>
        <p:spPr>
          <a:xfrm>
            <a:off x="-273805" y="1037665"/>
            <a:ext cx="80400" cy="804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02" name="Google Shape;202;p36"/>
          <p:cNvSpPr/>
          <p:nvPr/>
        </p:nvSpPr>
        <p:spPr>
          <a:xfrm>
            <a:off x="-273805" y="1117955"/>
            <a:ext cx="80400" cy="804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03" name="Google Shape;203;p36"/>
          <p:cNvSpPr/>
          <p:nvPr/>
        </p:nvSpPr>
        <p:spPr>
          <a:xfrm>
            <a:off x="-273805" y="1198244"/>
            <a:ext cx="80400" cy="804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04" name="Google Shape;204;p36"/>
          <p:cNvSpPr/>
          <p:nvPr/>
        </p:nvSpPr>
        <p:spPr>
          <a:xfrm>
            <a:off x="-273805" y="1278534"/>
            <a:ext cx="80400" cy="804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05" name="Google Shape;205;p36"/>
          <p:cNvSpPr txBox="1"/>
          <p:nvPr>
            <p:ph idx="3" type="title"/>
          </p:nvPr>
        </p:nvSpPr>
        <p:spPr>
          <a:xfrm>
            <a:off x="4128275" y="2686050"/>
            <a:ext cx="3785700" cy="2493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2400"/>
              <a:buFont typeface="Inter"/>
              <a:buNone/>
              <a:defRPr b="1" sz="1800">
                <a:latin typeface="Inter"/>
                <a:ea typeface="Inter"/>
                <a:cs typeface="Inter"/>
                <a:sym typeface="Inter"/>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206" name="Google Shape;206;p36"/>
          <p:cNvSpPr txBox="1"/>
          <p:nvPr>
            <p:ph idx="4" type="body"/>
          </p:nvPr>
        </p:nvSpPr>
        <p:spPr>
          <a:xfrm>
            <a:off x="4128275" y="3076075"/>
            <a:ext cx="3785700" cy="1192200"/>
          </a:xfrm>
          <a:prstGeom prst="rect">
            <a:avLst/>
          </a:prstGeom>
          <a:noFill/>
          <a:ln>
            <a:noFill/>
          </a:ln>
        </p:spPr>
        <p:txBody>
          <a:bodyPr anchorCtr="0" anchor="t" bIns="0" lIns="0" spcFirstLastPara="1" rIns="0" wrap="square" tIns="0">
            <a:noAutofit/>
          </a:bodyPr>
          <a:lstStyle>
            <a:lvl1pPr indent="-298450" lvl="0" marL="457200" algn="l">
              <a:lnSpc>
                <a:spcPct val="120000"/>
              </a:lnSpc>
              <a:spcBef>
                <a:spcPts val="0"/>
              </a:spcBef>
              <a:spcAft>
                <a:spcPts val="0"/>
              </a:spcAft>
              <a:buSzPts val="1100"/>
              <a:buChar char="●"/>
              <a:defRPr/>
            </a:lvl1pPr>
            <a:lvl2pPr indent="-298450" lvl="1" marL="914400" algn="l">
              <a:lnSpc>
                <a:spcPct val="120000"/>
              </a:lnSpc>
              <a:spcBef>
                <a:spcPts val="600"/>
              </a:spcBef>
              <a:spcAft>
                <a:spcPts val="0"/>
              </a:spcAft>
              <a:buSzPts val="1100"/>
              <a:buChar char="○"/>
              <a:defRPr/>
            </a:lvl2pPr>
            <a:lvl3pPr indent="-292100" lvl="2" marL="1371600" algn="l">
              <a:lnSpc>
                <a:spcPct val="120000"/>
              </a:lnSpc>
              <a:spcBef>
                <a:spcPts val="600"/>
              </a:spcBef>
              <a:spcAft>
                <a:spcPts val="0"/>
              </a:spcAft>
              <a:buSzPts val="1000"/>
              <a:buChar char="■"/>
              <a:defRPr/>
            </a:lvl3pPr>
            <a:lvl4pPr indent="-292100" lvl="3" marL="1828800" algn="l">
              <a:lnSpc>
                <a:spcPct val="120000"/>
              </a:lnSpc>
              <a:spcBef>
                <a:spcPts val="600"/>
              </a:spcBef>
              <a:spcAft>
                <a:spcPts val="0"/>
              </a:spcAft>
              <a:buSzPts val="1000"/>
              <a:buChar char="●"/>
              <a:defRPr/>
            </a:lvl4pPr>
            <a:lvl5pPr indent="-292100" lvl="4" marL="2286000" algn="l">
              <a:lnSpc>
                <a:spcPct val="120000"/>
              </a:lnSpc>
              <a:spcBef>
                <a:spcPts val="600"/>
              </a:spcBef>
              <a:spcAft>
                <a:spcPts val="0"/>
              </a:spcAft>
              <a:buSzPts val="1000"/>
              <a:buChar char="○"/>
              <a:defRPr/>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1600"/>
              </a:spcBef>
              <a:spcAft>
                <a:spcPts val="0"/>
              </a:spcAft>
              <a:buSzPts val="1800"/>
              <a:buChar char="●"/>
              <a:defRPr/>
            </a:lvl7pPr>
            <a:lvl8pPr indent="-342900" lvl="7" marL="3657600" algn="l">
              <a:lnSpc>
                <a:spcPct val="90000"/>
              </a:lnSpc>
              <a:spcBef>
                <a:spcPts val="1600"/>
              </a:spcBef>
              <a:spcAft>
                <a:spcPts val="0"/>
              </a:spcAft>
              <a:buSzPts val="1800"/>
              <a:buChar char="○"/>
              <a:defRPr/>
            </a:lvl8pPr>
            <a:lvl9pPr indent="-342900" lvl="8" marL="4114800" algn="l">
              <a:lnSpc>
                <a:spcPct val="90000"/>
              </a:lnSpc>
              <a:spcBef>
                <a:spcPts val="1600"/>
              </a:spcBef>
              <a:spcAft>
                <a:spcPts val="1600"/>
              </a:spcAft>
              <a:buSzPts val="1800"/>
              <a:buChar char="■"/>
              <a:defRPr/>
            </a:lvl9pPr>
          </a:lstStyle>
          <a:p/>
        </p:txBody>
      </p:sp>
      <p:sp>
        <p:nvSpPr>
          <p:cNvPr id="207" name="Google Shape;207;p36"/>
          <p:cNvSpPr/>
          <p:nvPr>
            <p:ph idx="5" type="pic"/>
          </p:nvPr>
        </p:nvSpPr>
        <p:spPr>
          <a:xfrm>
            <a:off x="1230034" y="2686050"/>
            <a:ext cx="2550000" cy="1614300"/>
          </a:xfrm>
          <a:prstGeom prst="roundRect">
            <a:avLst>
              <a:gd fmla="val 10006" name="adj"/>
            </a:avLst>
          </a:prstGeom>
          <a:solidFill>
            <a:srgbClr val="F2F2F2"/>
          </a:solidFill>
          <a:ln>
            <a:noFill/>
          </a:ln>
        </p:spPr>
      </p:sp>
      <p:pic>
        <p:nvPicPr>
          <p:cNvPr id="208" name="Google Shape;208;p36"/>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stream with images">
  <p:cSld name="32_Custom Layout_1">
    <p:spTree>
      <p:nvGrpSpPr>
        <p:cNvPr id="209" name="Shape 209"/>
        <p:cNvGrpSpPr/>
        <p:nvPr/>
      </p:nvGrpSpPr>
      <p:grpSpPr>
        <a:xfrm>
          <a:off x="0" y="0"/>
          <a:ext cx="0" cy="0"/>
          <a:chOff x="0" y="0"/>
          <a:chExt cx="0" cy="0"/>
        </a:xfrm>
      </p:grpSpPr>
      <p:sp>
        <p:nvSpPr>
          <p:cNvPr id="210" name="Google Shape;210;p37"/>
          <p:cNvSpPr/>
          <p:nvPr/>
        </p:nvSpPr>
        <p:spPr>
          <a:xfrm>
            <a:off x="6486946" y="343900"/>
            <a:ext cx="3264000" cy="2072100"/>
          </a:xfrm>
          <a:prstGeom prst="roundRect">
            <a:avLst>
              <a:gd fmla="val 8383"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Inter"/>
              <a:ea typeface="Inter"/>
              <a:cs typeface="Inter"/>
              <a:sym typeface="Inter"/>
            </a:endParaRPr>
          </a:p>
        </p:txBody>
      </p:sp>
      <p:sp>
        <p:nvSpPr>
          <p:cNvPr id="211" name="Google Shape;211;p37"/>
          <p:cNvSpPr/>
          <p:nvPr/>
        </p:nvSpPr>
        <p:spPr>
          <a:xfrm>
            <a:off x="6486946" y="2528550"/>
            <a:ext cx="3264000" cy="2072100"/>
          </a:xfrm>
          <a:prstGeom prst="roundRect">
            <a:avLst>
              <a:gd fmla="val 8383"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12" name="Google Shape;212;p37"/>
          <p:cNvSpPr/>
          <p:nvPr/>
        </p:nvSpPr>
        <p:spPr>
          <a:xfrm>
            <a:off x="-259454" y="343900"/>
            <a:ext cx="3264000" cy="2072100"/>
          </a:xfrm>
          <a:prstGeom prst="roundRect">
            <a:avLst>
              <a:gd fmla="val 8383"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13" name="Google Shape;213;p37"/>
          <p:cNvSpPr txBox="1"/>
          <p:nvPr>
            <p:ph idx="1" type="body"/>
          </p:nvPr>
        </p:nvSpPr>
        <p:spPr>
          <a:xfrm>
            <a:off x="6709650" y="2799125"/>
            <a:ext cx="1997700" cy="1471200"/>
          </a:xfrm>
          <a:prstGeom prst="rect">
            <a:avLst/>
          </a:prstGeom>
          <a:noFill/>
          <a:ln>
            <a:noFill/>
          </a:ln>
        </p:spPr>
        <p:txBody>
          <a:bodyPr anchorCtr="0" anchor="t" bIns="0" lIns="0" spcFirstLastPara="1" rIns="0" wrap="square" tIns="0">
            <a:noAutofit/>
          </a:bodyPr>
          <a:lstStyle>
            <a:lvl1pPr indent="-292100" lvl="0" marL="457200">
              <a:lnSpc>
                <a:spcPct val="120000"/>
              </a:lnSpc>
              <a:spcBef>
                <a:spcPts val="0"/>
              </a:spcBef>
              <a:spcAft>
                <a:spcPts val="0"/>
              </a:spcAft>
              <a:buClr>
                <a:schemeClr val="lt1"/>
              </a:buClr>
              <a:buSzPts val="1000"/>
              <a:buChar char="●"/>
              <a:defRPr sz="1000">
                <a:solidFill>
                  <a:schemeClr val="lt1"/>
                </a:solidFill>
              </a:defRPr>
            </a:lvl1pPr>
            <a:lvl2pPr indent="-292100" lvl="1" marL="914400">
              <a:lnSpc>
                <a:spcPct val="120000"/>
              </a:lnSpc>
              <a:spcBef>
                <a:spcPts val="600"/>
              </a:spcBef>
              <a:spcAft>
                <a:spcPts val="0"/>
              </a:spcAft>
              <a:buClr>
                <a:schemeClr val="lt1"/>
              </a:buClr>
              <a:buSzPts val="1000"/>
              <a:buChar char="○"/>
              <a:defRPr sz="1000">
                <a:solidFill>
                  <a:schemeClr val="lt1"/>
                </a:solidFill>
              </a:defRPr>
            </a:lvl2pPr>
            <a:lvl3pPr indent="-304800" lvl="2" marL="1371600">
              <a:lnSpc>
                <a:spcPct val="120000"/>
              </a:lnSpc>
              <a:spcBef>
                <a:spcPts val="600"/>
              </a:spcBef>
              <a:spcAft>
                <a:spcPts val="0"/>
              </a:spcAft>
              <a:buClr>
                <a:schemeClr val="lt1"/>
              </a:buClr>
              <a:buSzPts val="1200"/>
              <a:buChar char="■"/>
              <a:defRPr>
                <a:solidFill>
                  <a:schemeClr val="lt1"/>
                </a:solidFill>
              </a:defRPr>
            </a:lvl3pPr>
            <a:lvl4pPr indent="-304800" lvl="3" marL="1828800">
              <a:lnSpc>
                <a:spcPct val="120000"/>
              </a:lnSpc>
              <a:spcBef>
                <a:spcPts val="600"/>
              </a:spcBef>
              <a:spcAft>
                <a:spcPts val="0"/>
              </a:spcAft>
              <a:buClr>
                <a:schemeClr val="lt1"/>
              </a:buClr>
              <a:buSzPts val="1200"/>
              <a:buChar char="●"/>
              <a:defRPr>
                <a:solidFill>
                  <a:schemeClr val="lt1"/>
                </a:solidFill>
              </a:defRPr>
            </a:lvl4pPr>
            <a:lvl5pPr indent="-304800" lvl="4" marL="2286000">
              <a:lnSpc>
                <a:spcPct val="120000"/>
              </a:lnSpc>
              <a:spcBef>
                <a:spcPts val="600"/>
              </a:spcBef>
              <a:spcAft>
                <a:spcPts val="0"/>
              </a:spcAft>
              <a:buClr>
                <a:schemeClr val="lt1"/>
              </a:buClr>
              <a:buSzPts val="1200"/>
              <a:buChar char="○"/>
              <a:defRPr>
                <a:solidFill>
                  <a:schemeClr val="lt1"/>
                </a:solidFill>
              </a:defRPr>
            </a:lvl5pPr>
            <a:lvl6pPr indent="-292100" lvl="5" marL="2743200">
              <a:lnSpc>
                <a:spcPct val="90000"/>
              </a:lnSpc>
              <a:spcBef>
                <a:spcPts val="600"/>
              </a:spcBef>
              <a:spcAft>
                <a:spcPts val="0"/>
              </a:spcAft>
              <a:buClr>
                <a:schemeClr val="lt1"/>
              </a:buClr>
              <a:buSzPts val="1000"/>
              <a:buChar char="■"/>
              <a:defRPr sz="1000">
                <a:solidFill>
                  <a:schemeClr val="lt1"/>
                </a:solidFill>
              </a:defRPr>
            </a:lvl6pPr>
            <a:lvl7pPr indent="-292100" lvl="6" marL="3200400">
              <a:lnSpc>
                <a:spcPct val="90000"/>
              </a:lnSpc>
              <a:spcBef>
                <a:spcPts val="1600"/>
              </a:spcBef>
              <a:spcAft>
                <a:spcPts val="0"/>
              </a:spcAft>
              <a:buClr>
                <a:schemeClr val="lt1"/>
              </a:buClr>
              <a:buSzPts val="1000"/>
              <a:buChar char="●"/>
              <a:defRPr sz="1000">
                <a:solidFill>
                  <a:schemeClr val="lt1"/>
                </a:solidFill>
              </a:defRPr>
            </a:lvl7pPr>
            <a:lvl8pPr indent="-292100" lvl="7" marL="3657600">
              <a:lnSpc>
                <a:spcPct val="90000"/>
              </a:lnSpc>
              <a:spcBef>
                <a:spcPts val="1600"/>
              </a:spcBef>
              <a:spcAft>
                <a:spcPts val="0"/>
              </a:spcAft>
              <a:buClr>
                <a:schemeClr val="lt1"/>
              </a:buClr>
              <a:buSzPts val="1000"/>
              <a:buChar char="○"/>
              <a:defRPr sz="1000">
                <a:solidFill>
                  <a:schemeClr val="lt1"/>
                </a:solidFill>
              </a:defRPr>
            </a:lvl8pPr>
            <a:lvl9pPr indent="-292100" lvl="8" marL="4114800">
              <a:lnSpc>
                <a:spcPct val="90000"/>
              </a:lnSpc>
              <a:spcBef>
                <a:spcPts val="1600"/>
              </a:spcBef>
              <a:spcAft>
                <a:spcPts val="1600"/>
              </a:spcAft>
              <a:buClr>
                <a:schemeClr val="lt1"/>
              </a:buClr>
              <a:buSzPts val="1000"/>
              <a:buChar char="■"/>
              <a:defRPr sz="1000">
                <a:solidFill>
                  <a:schemeClr val="lt1"/>
                </a:solidFill>
              </a:defRPr>
            </a:lvl9pPr>
          </a:lstStyle>
          <a:p/>
        </p:txBody>
      </p:sp>
      <p:sp>
        <p:nvSpPr>
          <p:cNvPr id="214" name="Google Shape;214;p37"/>
          <p:cNvSpPr/>
          <p:nvPr/>
        </p:nvSpPr>
        <p:spPr>
          <a:xfrm>
            <a:off x="-688375" y="412749"/>
            <a:ext cx="347400" cy="3474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15" name="Google Shape;215;p37"/>
          <p:cNvSpPr/>
          <p:nvPr/>
        </p:nvSpPr>
        <p:spPr>
          <a:xfrm rot="10800000">
            <a:off x="-599875" y="970200"/>
            <a:ext cx="109200" cy="89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6"/>
              </a:solidFill>
              <a:latin typeface="Inter"/>
              <a:ea typeface="Inter"/>
              <a:cs typeface="Inter"/>
              <a:sym typeface="Inter"/>
            </a:endParaRPr>
          </a:p>
        </p:txBody>
      </p:sp>
      <p:sp>
        <p:nvSpPr>
          <p:cNvPr id="216" name="Google Shape;216;p37"/>
          <p:cNvSpPr txBox="1"/>
          <p:nvPr>
            <p:ph type="title"/>
          </p:nvPr>
        </p:nvSpPr>
        <p:spPr>
          <a:xfrm>
            <a:off x="434975" y="789300"/>
            <a:ext cx="2239800" cy="1254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000"/>
              <a:buFont typeface="Inter SemiBold"/>
              <a:buNone/>
              <a:defRPr sz="2200">
                <a:solidFill>
                  <a:schemeClr val="l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217" name="Google Shape;217;p37"/>
          <p:cNvSpPr/>
          <p:nvPr>
            <p:ph idx="2" type="pic"/>
          </p:nvPr>
        </p:nvSpPr>
        <p:spPr>
          <a:xfrm>
            <a:off x="-259450" y="2528547"/>
            <a:ext cx="3264000" cy="2072100"/>
          </a:xfrm>
          <a:prstGeom prst="roundRect">
            <a:avLst>
              <a:gd fmla="val 8516" name="adj"/>
            </a:avLst>
          </a:prstGeom>
          <a:solidFill>
            <a:srgbClr val="F2F2F2"/>
          </a:solidFill>
          <a:ln>
            <a:noFill/>
          </a:ln>
        </p:spPr>
      </p:sp>
      <p:sp>
        <p:nvSpPr>
          <p:cNvPr id="218" name="Google Shape;218;p37"/>
          <p:cNvSpPr/>
          <p:nvPr>
            <p:ph idx="3" type="pic"/>
          </p:nvPr>
        </p:nvSpPr>
        <p:spPr>
          <a:xfrm>
            <a:off x="3113750" y="343897"/>
            <a:ext cx="3264000" cy="2072100"/>
          </a:xfrm>
          <a:prstGeom prst="roundRect">
            <a:avLst>
              <a:gd fmla="val 8516" name="adj"/>
            </a:avLst>
          </a:prstGeom>
          <a:solidFill>
            <a:srgbClr val="F2F2F2"/>
          </a:solidFill>
          <a:ln>
            <a:noFill/>
          </a:ln>
        </p:spPr>
      </p:sp>
      <p:sp>
        <p:nvSpPr>
          <p:cNvPr id="219" name="Google Shape;219;p37"/>
          <p:cNvSpPr/>
          <p:nvPr>
            <p:ph idx="4" type="pic"/>
          </p:nvPr>
        </p:nvSpPr>
        <p:spPr>
          <a:xfrm>
            <a:off x="3113750" y="2528547"/>
            <a:ext cx="3264000" cy="2072100"/>
          </a:xfrm>
          <a:prstGeom prst="roundRect">
            <a:avLst>
              <a:gd fmla="val 8516" name="adj"/>
            </a:avLst>
          </a:prstGeom>
          <a:solidFill>
            <a:srgbClr val="F2F2F2"/>
          </a:solidFill>
          <a:ln>
            <a:noFill/>
          </a:ln>
        </p:spPr>
      </p:sp>
      <p:sp>
        <p:nvSpPr>
          <p:cNvPr id="220" name="Google Shape;220;p37"/>
          <p:cNvSpPr txBox="1"/>
          <p:nvPr>
            <p:ph idx="5" type="body"/>
          </p:nvPr>
        </p:nvSpPr>
        <p:spPr>
          <a:xfrm>
            <a:off x="6709650" y="644350"/>
            <a:ext cx="1997700" cy="1471200"/>
          </a:xfrm>
          <a:prstGeom prst="rect">
            <a:avLst/>
          </a:prstGeom>
          <a:noFill/>
          <a:ln>
            <a:noFill/>
          </a:ln>
        </p:spPr>
        <p:txBody>
          <a:bodyPr anchorCtr="0" anchor="t" bIns="0" lIns="0" spcFirstLastPara="1" rIns="0" wrap="square" tIns="0">
            <a:noAutofit/>
          </a:bodyPr>
          <a:lstStyle>
            <a:lvl1pPr indent="-292100" lvl="0" marL="457200">
              <a:lnSpc>
                <a:spcPct val="120000"/>
              </a:lnSpc>
              <a:spcBef>
                <a:spcPts val="0"/>
              </a:spcBef>
              <a:spcAft>
                <a:spcPts val="0"/>
              </a:spcAft>
              <a:buClr>
                <a:schemeClr val="lt1"/>
              </a:buClr>
              <a:buSzPts val="1000"/>
              <a:buChar char="●"/>
              <a:defRPr sz="1000">
                <a:solidFill>
                  <a:schemeClr val="lt1"/>
                </a:solidFill>
              </a:defRPr>
            </a:lvl1pPr>
            <a:lvl2pPr indent="-292100" lvl="1" marL="914400">
              <a:lnSpc>
                <a:spcPct val="120000"/>
              </a:lnSpc>
              <a:spcBef>
                <a:spcPts val="600"/>
              </a:spcBef>
              <a:spcAft>
                <a:spcPts val="0"/>
              </a:spcAft>
              <a:buClr>
                <a:schemeClr val="lt1"/>
              </a:buClr>
              <a:buSzPts val="1000"/>
              <a:buChar char="○"/>
              <a:defRPr sz="1000">
                <a:solidFill>
                  <a:schemeClr val="lt1"/>
                </a:solidFill>
              </a:defRPr>
            </a:lvl2pPr>
            <a:lvl3pPr indent="-304800" lvl="2" marL="1371600">
              <a:lnSpc>
                <a:spcPct val="120000"/>
              </a:lnSpc>
              <a:spcBef>
                <a:spcPts val="600"/>
              </a:spcBef>
              <a:spcAft>
                <a:spcPts val="0"/>
              </a:spcAft>
              <a:buClr>
                <a:schemeClr val="lt1"/>
              </a:buClr>
              <a:buSzPts val="1200"/>
              <a:buChar char="■"/>
              <a:defRPr>
                <a:solidFill>
                  <a:schemeClr val="lt1"/>
                </a:solidFill>
              </a:defRPr>
            </a:lvl3pPr>
            <a:lvl4pPr indent="-304800" lvl="3" marL="1828800">
              <a:lnSpc>
                <a:spcPct val="120000"/>
              </a:lnSpc>
              <a:spcBef>
                <a:spcPts val="600"/>
              </a:spcBef>
              <a:spcAft>
                <a:spcPts val="0"/>
              </a:spcAft>
              <a:buClr>
                <a:schemeClr val="lt1"/>
              </a:buClr>
              <a:buSzPts val="1200"/>
              <a:buChar char="●"/>
              <a:defRPr>
                <a:solidFill>
                  <a:schemeClr val="lt1"/>
                </a:solidFill>
              </a:defRPr>
            </a:lvl4pPr>
            <a:lvl5pPr indent="-304800" lvl="4" marL="2286000">
              <a:lnSpc>
                <a:spcPct val="120000"/>
              </a:lnSpc>
              <a:spcBef>
                <a:spcPts val="600"/>
              </a:spcBef>
              <a:spcAft>
                <a:spcPts val="0"/>
              </a:spcAft>
              <a:buClr>
                <a:schemeClr val="lt1"/>
              </a:buClr>
              <a:buSzPts val="1200"/>
              <a:buChar char="○"/>
              <a:defRPr>
                <a:solidFill>
                  <a:schemeClr val="lt1"/>
                </a:solidFill>
              </a:defRPr>
            </a:lvl5pPr>
            <a:lvl6pPr indent="-292100" lvl="5" marL="2743200">
              <a:lnSpc>
                <a:spcPct val="90000"/>
              </a:lnSpc>
              <a:spcBef>
                <a:spcPts val="600"/>
              </a:spcBef>
              <a:spcAft>
                <a:spcPts val="0"/>
              </a:spcAft>
              <a:buClr>
                <a:schemeClr val="lt1"/>
              </a:buClr>
              <a:buSzPts val="1000"/>
              <a:buChar char="■"/>
              <a:defRPr sz="1000">
                <a:solidFill>
                  <a:schemeClr val="lt1"/>
                </a:solidFill>
              </a:defRPr>
            </a:lvl6pPr>
            <a:lvl7pPr indent="-292100" lvl="6" marL="3200400">
              <a:lnSpc>
                <a:spcPct val="90000"/>
              </a:lnSpc>
              <a:spcBef>
                <a:spcPts val="1600"/>
              </a:spcBef>
              <a:spcAft>
                <a:spcPts val="0"/>
              </a:spcAft>
              <a:buClr>
                <a:schemeClr val="lt1"/>
              </a:buClr>
              <a:buSzPts val="1000"/>
              <a:buChar char="●"/>
              <a:defRPr sz="1000">
                <a:solidFill>
                  <a:schemeClr val="lt1"/>
                </a:solidFill>
              </a:defRPr>
            </a:lvl7pPr>
            <a:lvl8pPr indent="-292100" lvl="7" marL="3657600">
              <a:lnSpc>
                <a:spcPct val="90000"/>
              </a:lnSpc>
              <a:spcBef>
                <a:spcPts val="1600"/>
              </a:spcBef>
              <a:spcAft>
                <a:spcPts val="0"/>
              </a:spcAft>
              <a:buClr>
                <a:schemeClr val="lt1"/>
              </a:buClr>
              <a:buSzPts val="1000"/>
              <a:buChar char="○"/>
              <a:defRPr sz="1000">
                <a:solidFill>
                  <a:schemeClr val="lt1"/>
                </a:solidFill>
              </a:defRPr>
            </a:lvl8pPr>
            <a:lvl9pPr indent="-292100" lvl="8" marL="4114800">
              <a:lnSpc>
                <a:spcPct val="90000"/>
              </a:lnSpc>
              <a:spcBef>
                <a:spcPts val="1600"/>
              </a:spcBef>
              <a:spcAft>
                <a:spcPts val="1600"/>
              </a:spcAft>
              <a:buClr>
                <a:schemeClr val="lt1"/>
              </a:buClr>
              <a:buSzPts val="1000"/>
              <a:buChar char="■"/>
              <a:defRPr sz="1000">
                <a:solidFill>
                  <a:schemeClr val="lt1"/>
                </a:solidFill>
              </a:defRPr>
            </a:lvl9pPr>
          </a:lstStyle>
          <a:p/>
        </p:txBody>
      </p:sp>
      <p:pic>
        <p:nvPicPr>
          <p:cNvPr id="221" name="Google Shape;221;p37"/>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stream with images 2">
  <p:cSld name="32_Custom Layout_1_1">
    <p:spTree>
      <p:nvGrpSpPr>
        <p:cNvPr id="222" name="Shape 222"/>
        <p:cNvGrpSpPr/>
        <p:nvPr/>
      </p:nvGrpSpPr>
      <p:grpSpPr>
        <a:xfrm>
          <a:off x="0" y="0"/>
          <a:ext cx="0" cy="0"/>
          <a:chOff x="0" y="0"/>
          <a:chExt cx="0" cy="0"/>
        </a:xfrm>
      </p:grpSpPr>
      <p:sp>
        <p:nvSpPr>
          <p:cNvPr id="223" name="Google Shape;223;p38"/>
          <p:cNvSpPr/>
          <p:nvPr/>
        </p:nvSpPr>
        <p:spPr>
          <a:xfrm>
            <a:off x="6486946" y="343900"/>
            <a:ext cx="3264000" cy="2072100"/>
          </a:xfrm>
          <a:prstGeom prst="roundRect">
            <a:avLst>
              <a:gd fmla="val 8383"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24" name="Google Shape;224;p38"/>
          <p:cNvSpPr txBox="1"/>
          <p:nvPr>
            <p:ph idx="1" type="body"/>
          </p:nvPr>
        </p:nvSpPr>
        <p:spPr>
          <a:xfrm>
            <a:off x="6642150" y="1193175"/>
            <a:ext cx="2065200" cy="1022100"/>
          </a:xfrm>
          <a:prstGeom prst="rect">
            <a:avLst/>
          </a:prstGeom>
          <a:noFill/>
          <a:ln>
            <a:noFill/>
          </a:ln>
        </p:spPr>
        <p:txBody>
          <a:bodyPr anchorCtr="0" anchor="t" bIns="0" lIns="0" spcFirstLastPara="1" rIns="0" wrap="square" tIns="0">
            <a:noAutofit/>
          </a:bodyPr>
          <a:lstStyle>
            <a:lvl1pPr indent="-292100" lvl="0" marL="457200">
              <a:lnSpc>
                <a:spcPct val="120000"/>
              </a:lnSpc>
              <a:spcBef>
                <a:spcPts val="0"/>
              </a:spcBef>
              <a:spcAft>
                <a:spcPts val="0"/>
              </a:spcAft>
              <a:buClr>
                <a:schemeClr val="lt1"/>
              </a:buClr>
              <a:buSzPts val="1000"/>
              <a:buChar char="●"/>
              <a:defRPr sz="1000">
                <a:solidFill>
                  <a:schemeClr val="lt1"/>
                </a:solidFill>
              </a:defRPr>
            </a:lvl1pPr>
            <a:lvl2pPr indent="-292100" lvl="1" marL="914400">
              <a:lnSpc>
                <a:spcPct val="120000"/>
              </a:lnSpc>
              <a:spcBef>
                <a:spcPts val="600"/>
              </a:spcBef>
              <a:spcAft>
                <a:spcPts val="0"/>
              </a:spcAft>
              <a:buClr>
                <a:schemeClr val="lt1"/>
              </a:buClr>
              <a:buSzPts val="1000"/>
              <a:buChar char="○"/>
              <a:defRPr sz="1000">
                <a:solidFill>
                  <a:schemeClr val="lt1"/>
                </a:solidFill>
              </a:defRPr>
            </a:lvl2pPr>
            <a:lvl3pPr indent="-304800" lvl="2" marL="1371600">
              <a:lnSpc>
                <a:spcPct val="120000"/>
              </a:lnSpc>
              <a:spcBef>
                <a:spcPts val="600"/>
              </a:spcBef>
              <a:spcAft>
                <a:spcPts val="0"/>
              </a:spcAft>
              <a:buClr>
                <a:schemeClr val="lt1"/>
              </a:buClr>
              <a:buSzPts val="1200"/>
              <a:buChar char="■"/>
              <a:defRPr>
                <a:solidFill>
                  <a:schemeClr val="lt1"/>
                </a:solidFill>
              </a:defRPr>
            </a:lvl3pPr>
            <a:lvl4pPr indent="-304800" lvl="3" marL="1828800">
              <a:lnSpc>
                <a:spcPct val="120000"/>
              </a:lnSpc>
              <a:spcBef>
                <a:spcPts val="600"/>
              </a:spcBef>
              <a:spcAft>
                <a:spcPts val="0"/>
              </a:spcAft>
              <a:buClr>
                <a:schemeClr val="lt1"/>
              </a:buClr>
              <a:buSzPts val="1200"/>
              <a:buChar char="●"/>
              <a:defRPr>
                <a:solidFill>
                  <a:schemeClr val="lt1"/>
                </a:solidFill>
              </a:defRPr>
            </a:lvl4pPr>
            <a:lvl5pPr indent="-304800" lvl="4" marL="2286000">
              <a:lnSpc>
                <a:spcPct val="120000"/>
              </a:lnSpc>
              <a:spcBef>
                <a:spcPts val="600"/>
              </a:spcBef>
              <a:spcAft>
                <a:spcPts val="0"/>
              </a:spcAft>
              <a:buClr>
                <a:schemeClr val="lt1"/>
              </a:buClr>
              <a:buSzPts val="1200"/>
              <a:buChar char="○"/>
              <a:defRPr>
                <a:solidFill>
                  <a:schemeClr val="lt1"/>
                </a:solidFill>
              </a:defRPr>
            </a:lvl5pPr>
            <a:lvl6pPr indent="-292100" lvl="5" marL="2743200">
              <a:lnSpc>
                <a:spcPct val="90000"/>
              </a:lnSpc>
              <a:spcBef>
                <a:spcPts val="600"/>
              </a:spcBef>
              <a:spcAft>
                <a:spcPts val="0"/>
              </a:spcAft>
              <a:buClr>
                <a:schemeClr val="lt1"/>
              </a:buClr>
              <a:buSzPts val="1000"/>
              <a:buChar char="■"/>
              <a:defRPr sz="1000">
                <a:solidFill>
                  <a:schemeClr val="lt1"/>
                </a:solidFill>
              </a:defRPr>
            </a:lvl6pPr>
            <a:lvl7pPr indent="-292100" lvl="6" marL="3200400">
              <a:lnSpc>
                <a:spcPct val="90000"/>
              </a:lnSpc>
              <a:spcBef>
                <a:spcPts val="1600"/>
              </a:spcBef>
              <a:spcAft>
                <a:spcPts val="0"/>
              </a:spcAft>
              <a:buClr>
                <a:schemeClr val="lt1"/>
              </a:buClr>
              <a:buSzPts val="1000"/>
              <a:buChar char="●"/>
              <a:defRPr sz="1000">
                <a:solidFill>
                  <a:schemeClr val="lt1"/>
                </a:solidFill>
              </a:defRPr>
            </a:lvl7pPr>
            <a:lvl8pPr indent="-292100" lvl="7" marL="3657600">
              <a:lnSpc>
                <a:spcPct val="90000"/>
              </a:lnSpc>
              <a:spcBef>
                <a:spcPts val="1600"/>
              </a:spcBef>
              <a:spcAft>
                <a:spcPts val="0"/>
              </a:spcAft>
              <a:buClr>
                <a:schemeClr val="lt1"/>
              </a:buClr>
              <a:buSzPts val="1000"/>
              <a:buChar char="○"/>
              <a:defRPr sz="1000">
                <a:solidFill>
                  <a:schemeClr val="lt1"/>
                </a:solidFill>
              </a:defRPr>
            </a:lvl8pPr>
            <a:lvl9pPr indent="-292100" lvl="8" marL="4114800">
              <a:lnSpc>
                <a:spcPct val="90000"/>
              </a:lnSpc>
              <a:spcBef>
                <a:spcPts val="1600"/>
              </a:spcBef>
              <a:spcAft>
                <a:spcPts val="1600"/>
              </a:spcAft>
              <a:buClr>
                <a:schemeClr val="lt1"/>
              </a:buClr>
              <a:buSzPts val="1000"/>
              <a:buChar char="■"/>
              <a:defRPr sz="1000">
                <a:solidFill>
                  <a:schemeClr val="lt1"/>
                </a:solidFill>
              </a:defRPr>
            </a:lvl9pPr>
          </a:lstStyle>
          <a:p/>
        </p:txBody>
      </p:sp>
      <p:sp>
        <p:nvSpPr>
          <p:cNvPr id="225" name="Google Shape;225;p38"/>
          <p:cNvSpPr txBox="1"/>
          <p:nvPr>
            <p:ph type="title"/>
          </p:nvPr>
        </p:nvSpPr>
        <p:spPr>
          <a:xfrm>
            <a:off x="6642100" y="572100"/>
            <a:ext cx="2065200" cy="558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2"/>
              </a:buClr>
              <a:buSzPts val="1600"/>
              <a:buFont typeface="Inter SemiBold"/>
              <a:buNone/>
              <a:defRPr sz="1800">
                <a:solidFill>
                  <a:schemeClr val="lt2"/>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226" name="Google Shape;226;p38"/>
          <p:cNvSpPr/>
          <p:nvPr>
            <p:ph idx="2" type="pic"/>
          </p:nvPr>
        </p:nvSpPr>
        <p:spPr>
          <a:xfrm>
            <a:off x="-259450" y="2528547"/>
            <a:ext cx="3264000" cy="2072100"/>
          </a:xfrm>
          <a:prstGeom prst="roundRect">
            <a:avLst>
              <a:gd fmla="val 8516" name="adj"/>
            </a:avLst>
          </a:prstGeom>
          <a:solidFill>
            <a:srgbClr val="F2F2F2"/>
          </a:solidFill>
          <a:ln>
            <a:noFill/>
          </a:ln>
        </p:spPr>
      </p:sp>
      <p:sp>
        <p:nvSpPr>
          <p:cNvPr id="227" name="Google Shape;227;p38"/>
          <p:cNvSpPr/>
          <p:nvPr>
            <p:ph idx="3" type="pic"/>
          </p:nvPr>
        </p:nvSpPr>
        <p:spPr>
          <a:xfrm>
            <a:off x="3113750" y="343897"/>
            <a:ext cx="3264000" cy="2072100"/>
          </a:xfrm>
          <a:prstGeom prst="roundRect">
            <a:avLst>
              <a:gd fmla="val 8516" name="adj"/>
            </a:avLst>
          </a:prstGeom>
          <a:solidFill>
            <a:srgbClr val="F2F2F2"/>
          </a:solidFill>
          <a:ln>
            <a:noFill/>
          </a:ln>
        </p:spPr>
      </p:sp>
      <p:sp>
        <p:nvSpPr>
          <p:cNvPr id="228" name="Google Shape;228;p38"/>
          <p:cNvSpPr/>
          <p:nvPr>
            <p:ph idx="4" type="pic"/>
          </p:nvPr>
        </p:nvSpPr>
        <p:spPr>
          <a:xfrm>
            <a:off x="3113750" y="2528547"/>
            <a:ext cx="3264000" cy="2072100"/>
          </a:xfrm>
          <a:prstGeom prst="roundRect">
            <a:avLst>
              <a:gd fmla="val 8516" name="adj"/>
            </a:avLst>
          </a:prstGeom>
          <a:solidFill>
            <a:srgbClr val="F2F2F2"/>
          </a:solidFill>
          <a:ln>
            <a:noFill/>
          </a:ln>
        </p:spPr>
      </p:sp>
      <p:sp>
        <p:nvSpPr>
          <p:cNvPr id="229" name="Google Shape;229;p38"/>
          <p:cNvSpPr/>
          <p:nvPr>
            <p:ph idx="5" type="pic"/>
          </p:nvPr>
        </p:nvSpPr>
        <p:spPr>
          <a:xfrm>
            <a:off x="6486950" y="2528547"/>
            <a:ext cx="3264000" cy="2072100"/>
          </a:xfrm>
          <a:prstGeom prst="roundRect">
            <a:avLst>
              <a:gd fmla="val 8516" name="adj"/>
            </a:avLst>
          </a:prstGeom>
          <a:solidFill>
            <a:srgbClr val="F2F2F2"/>
          </a:solidFill>
          <a:ln>
            <a:noFill/>
          </a:ln>
        </p:spPr>
      </p:sp>
      <p:sp>
        <p:nvSpPr>
          <p:cNvPr id="230" name="Google Shape;230;p38"/>
          <p:cNvSpPr/>
          <p:nvPr>
            <p:ph idx="6" type="pic"/>
          </p:nvPr>
        </p:nvSpPr>
        <p:spPr>
          <a:xfrm>
            <a:off x="-259450" y="343897"/>
            <a:ext cx="3264000" cy="2072100"/>
          </a:xfrm>
          <a:prstGeom prst="roundRect">
            <a:avLst>
              <a:gd fmla="val 8516" name="adj"/>
            </a:avLst>
          </a:prstGeom>
          <a:solidFill>
            <a:srgbClr val="F2F2F2"/>
          </a:solidFill>
          <a:ln>
            <a:noFill/>
          </a:ln>
        </p:spPr>
      </p:sp>
      <p:pic>
        <p:nvPicPr>
          <p:cNvPr id="231" name="Google Shape;231;p38"/>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title + large image 3">
  <p:cSld name="1_Centred title + large image 3">
    <p:bg>
      <p:bgPr>
        <a:solidFill>
          <a:srgbClr val="FFFFFF"/>
        </a:solidFill>
      </p:bgPr>
    </p:bg>
    <p:spTree>
      <p:nvGrpSpPr>
        <p:cNvPr id="232" name="Shape 232"/>
        <p:cNvGrpSpPr/>
        <p:nvPr/>
      </p:nvGrpSpPr>
      <p:grpSpPr>
        <a:xfrm>
          <a:off x="0" y="0"/>
          <a:ext cx="0" cy="0"/>
          <a:chOff x="0" y="0"/>
          <a:chExt cx="0" cy="0"/>
        </a:xfrm>
      </p:grpSpPr>
      <p:sp>
        <p:nvSpPr>
          <p:cNvPr id="233" name="Google Shape;233;p39"/>
          <p:cNvSpPr/>
          <p:nvPr>
            <p:ph idx="2" type="pic"/>
          </p:nvPr>
        </p:nvSpPr>
        <p:spPr>
          <a:xfrm>
            <a:off x="4402725" y="1398300"/>
            <a:ext cx="4340700" cy="2562000"/>
          </a:xfrm>
          <a:prstGeom prst="round2SameRect">
            <a:avLst>
              <a:gd fmla="val 0" name="adj1"/>
              <a:gd fmla="val 2941" name="adj2"/>
            </a:avLst>
          </a:prstGeom>
          <a:solidFill>
            <a:schemeClr val="lt1"/>
          </a:solidFill>
          <a:ln>
            <a:noFill/>
          </a:ln>
          <a:effectLst>
            <a:outerShdw blurRad="171450" rotWithShape="0" algn="t" dir="4620000" dist="38100">
              <a:srgbClr val="000000">
                <a:alpha val="5000"/>
              </a:srgbClr>
            </a:outerShdw>
          </a:effectLst>
        </p:spPr>
      </p:sp>
      <p:sp>
        <p:nvSpPr>
          <p:cNvPr id="234" name="Google Shape;234;p39"/>
          <p:cNvSpPr txBox="1"/>
          <p:nvPr>
            <p:ph idx="1" type="body"/>
          </p:nvPr>
        </p:nvSpPr>
        <p:spPr>
          <a:xfrm>
            <a:off x="444500" y="1141217"/>
            <a:ext cx="3720000" cy="2672100"/>
          </a:xfrm>
          <a:prstGeom prst="rect">
            <a:avLst/>
          </a:prstGeom>
          <a:noFill/>
          <a:ln>
            <a:noFill/>
          </a:ln>
        </p:spPr>
        <p:txBody>
          <a:bodyPr anchorCtr="0" anchor="t" bIns="91425" lIns="91425" spcFirstLastPara="1" rIns="91425" wrap="square" tIns="91425">
            <a:sp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800"/>
              </a:spcBef>
              <a:spcAft>
                <a:spcPts val="0"/>
              </a:spcAft>
              <a:buSzPts val="1200"/>
              <a:buChar char="○"/>
              <a:defRPr/>
            </a:lvl2pPr>
            <a:lvl3pPr indent="-298450" lvl="2" marL="1371600" algn="l">
              <a:lnSpc>
                <a:spcPct val="100000"/>
              </a:lnSpc>
              <a:spcBef>
                <a:spcPts val="800"/>
              </a:spcBef>
              <a:spcAft>
                <a:spcPts val="0"/>
              </a:spcAft>
              <a:buSzPts val="1100"/>
              <a:buChar char="■"/>
              <a:defRPr sz="1100"/>
            </a:lvl3pPr>
            <a:lvl4pPr indent="-298450" lvl="3" marL="1828800" algn="l">
              <a:lnSpc>
                <a:spcPct val="100000"/>
              </a:lnSpc>
              <a:spcBef>
                <a:spcPts val="800"/>
              </a:spcBef>
              <a:spcAft>
                <a:spcPts val="0"/>
              </a:spcAft>
              <a:buSzPts val="1100"/>
              <a:buChar char="●"/>
              <a:defRPr sz="1100"/>
            </a:lvl4pPr>
            <a:lvl5pPr indent="-298450" lvl="4" marL="2286000" algn="l">
              <a:lnSpc>
                <a:spcPct val="100000"/>
              </a:lnSpc>
              <a:spcBef>
                <a:spcPts val="800"/>
              </a:spcBef>
              <a:spcAft>
                <a:spcPts val="0"/>
              </a:spcAft>
              <a:buSzPts val="1100"/>
              <a:buChar char="○"/>
              <a:defRPr sz="1100"/>
            </a:lvl5pPr>
            <a:lvl6pPr indent="-298450" lvl="5" marL="2743200" algn="l">
              <a:lnSpc>
                <a:spcPct val="100000"/>
              </a:lnSpc>
              <a:spcBef>
                <a:spcPts val="800"/>
              </a:spcBef>
              <a:spcAft>
                <a:spcPts val="0"/>
              </a:spcAft>
              <a:buSzPts val="1100"/>
              <a:buChar char="■"/>
              <a:defRPr sz="1100"/>
            </a:lvl6pPr>
            <a:lvl7pPr indent="-298450" lvl="6" marL="3200400" algn="l">
              <a:lnSpc>
                <a:spcPct val="100000"/>
              </a:lnSpc>
              <a:spcBef>
                <a:spcPts val="800"/>
              </a:spcBef>
              <a:spcAft>
                <a:spcPts val="0"/>
              </a:spcAft>
              <a:buSzPts val="1100"/>
              <a:buChar char="●"/>
              <a:defRPr sz="1100"/>
            </a:lvl7pPr>
            <a:lvl8pPr indent="-298450" lvl="7" marL="3657600" algn="l">
              <a:lnSpc>
                <a:spcPct val="100000"/>
              </a:lnSpc>
              <a:spcBef>
                <a:spcPts val="800"/>
              </a:spcBef>
              <a:spcAft>
                <a:spcPts val="0"/>
              </a:spcAft>
              <a:buSzPts val="1100"/>
              <a:buChar char="○"/>
              <a:defRPr sz="1100"/>
            </a:lvl8pPr>
            <a:lvl9pPr indent="-298450" lvl="8" marL="4114800" algn="l">
              <a:lnSpc>
                <a:spcPct val="100000"/>
              </a:lnSpc>
              <a:spcBef>
                <a:spcPts val="800"/>
              </a:spcBef>
              <a:spcAft>
                <a:spcPts val="800"/>
              </a:spcAft>
              <a:buSzPts val="1100"/>
              <a:buChar char="■"/>
              <a:defRPr sz="1100"/>
            </a:lvl9pPr>
          </a:lstStyle>
          <a:p/>
        </p:txBody>
      </p:sp>
      <p:sp>
        <p:nvSpPr>
          <p:cNvPr id="235" name="Google Shape;235;p39"/>
          <p:cNvSpPr/>
          <p:nvPr>
            <p:ph idx="3" type="body"/>
          </p:nvPr>
        </p:nvSpPr>
        <p:spPr>
          <a:xfrm>
            <a:off x="444500" y="3813404"/>
            <a:ext cx="3530700" cy="739500"/>
          </a:xfrm>
          <a:prstGeom prst="roundRect">
            <a:avLst>
              <a:gd fmla="val 12584" name="adj"/>
            </a:avLst>
          </a:prstGeom>
          <a:solidFill>
            <a:schemeClr val="accent1"/>
          </a:solid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400"/>
              <a:buNone/>
              <a:defRPr b="1" sz="900">
                <a:solidFill>
                  <a:schemeClr val="lt1"/>
                </a:solidFill>
              </a:defRPr>
            </a:lvl1pPr>
            <a:lvl2pPr indent="-304800" lvl="1" marL="914400" algn="l">
              <a:lnSpc>
                <a:spcPct val="115000"/>
              </a:lnSpc>
              <a:spcBef>
                <a:spcPts val="1600"/>
              </a:spcBef>
              <a:spcAft>
                <a:spcPts val="0"/>
              </a:spcAft>
              <a:buClr>
                <a:schemeClr val="dk2"/>
              </a:buClr>
              <a:buSzPts val="1200"/>
              <a:buChar char="○"/>
              <a:defRPr/>
            </a:lvl2pPr>
            <a:lvl3pPr indent="-304800" lvl="2" marL="1371600" algn="l">
              <a:lnSpc>
                <a:spcPct val="115000"/>
              </a:lnSpc>
              <a:spcBef>
                <a:spcPts val="1600"/>
              </a:spcBef>
              <a:spcAft>
                <a:spcPts val="0"/>
              </a:spcAft>
              <a:buClr>
                <a:schemeClr val="dk2"/>
              </a:buClr>
              <a:buSzPts val="1200"/>
              <a:buChar char="■"/>
              <a:defRPr/>
            </a:lvl3pPr>
            <a:lvl4pPr indent="-304800" lvl="3" marL="1828800" algn="l">
              <a:lnSpc>
                <a:spcPct val="115000"/>
              </a:lnSpc>
              <a:spcBef>
                <a:spcPts val="1600"/>
              </a:spcBef>
              <a:spcAft>
                <a:spcPts val="0"/>
              </a:spcAft>
              <a:buClr>
                <a:schemeClr val="dk2"/>
              </a:buClr>
              <a:buSzPts val="1200"/>
              <a:buChar char="●"/>
              <a:defRPr/>
            </a:lvl4pPr>
            <a:lvl5pPr indent="-304800" lvl="4" marL="2286000" algn="l">
              <a:lnSpc>
                <a:spcPct val="115000"/>
              </a:lnSpc>
              <a:spcBef>
                <a:spcPts val="1600"/>
              </a:spcBef>
              <a:spcAft>
                <a:spcPts val="0"/>
              </a:spcAft>
              <a:buClr>
                <a:schemeClr val="dk2"/>
              </a:buClr>
              <a:buSzPts val="1200"/>
              <a:buChar char="○"/>
              <a:defRPr/>
            </a:lvl5pPr>
            <a:lvl6pPr indent="-304800" lvl="5" marL="2743200" algn="l">
              <a:lnSpc>
                <a:spcPct val="115000"/>
              </a:lnSpc>
              <a:spcBef>
                <a:spcPts val="1600"/>
              </a:spcBef>
              <a:spcAft>
                <a:spcPts val="0"/>
              </a:spcAft>
              <a:buClr>
                <a:schemeClr val="dk1"/>
              </a:buClr>
              <a:buSzPts val="1200"/>
              <a:buChar char="■"/>
              <a:defRPr/>
            </a:lvl6pPr>
            <a:lvl7pPr indent="-304800" lvl="6" marL="3200400" algn="l">
              <a:lnSpc>
                <a:spcPct val="115000"/>
              </a:lnSpc>
              <a:spcBef>
                <a:spcPts val="1600"/>
              </a:spcBef>
              <a:spcAft>
                <a:spcPts val="0"/>
              </a:spcAft>
              <a:buClr>
                <a:schemeClr val="dk1"/>
              </a:buClr>
              <a:buSzPts val="1200"/>
              <a:buChar char="●"/>
              <a:defRPr/>
            </a:lvl7pPr>
            <a:lvl8pPr indent="-304800" lvl="7" marL="3657600" algn="l">
              <a:lnSpc>
                <a:spcPct val="115000"/>
              </a:lnSpc>
              <a:spcBef>
                <a:spcPts val="1600"/>
              </a:spcBef>
              <a:spcAft>
                <a:spcPts val="0"/>
              </a:spcAft>
              <a:buClr>
                <a:schemeClr val="dk1"/>
              </a:buClr>
              <a:buSzPts val="1200"/>
              <a:buChar char="○"/>
              <a:defRPr/>
            </a:lvl8pPr>
            <a:lvl9pPr indent="-304800" lvl="8" marL="4114800" algn="l">
              <a:lnSpc>
                <a:spcPct val="115000"/>
              </a:lnSpc>
              <a:spcBef>
                <a:spcPts val="1600"/>
              </a:spcBef>
              <a:spcAft>
                <a:spcPts val="1600"/>
              </a:spcAft>
              <a:buClr>
                <a:schemeClr val="dk1"/>
              </a:buClr>
              <a:buSzPts val="1200"/>
              <a:buChar char="■"/>
              <a:defRPr/>
            </a:lvl9pPr>
          </a:lstStyle>
          <a:p/>
        </p:txBody>
      </p:sp>
      <p:sp>
        <p:nvSpPr>
          <p:cNvPr id="236" name="Google Shape;236;p39"/>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grpSp>
        <p:nvGrpSpPr>
          <p:cNvPr id="237" name="Google Shape;237;p39"/>
          <p:cNvGrpSpPr/>
          <p:nvPr/>
        </p:nvGrpSpPr>
        <p:grpSpPr>
          <a:xfrm>
            <a:off x="4391625" y="1183308"/>
            <a:ext cx="4362900" cy="214986"/>
            <a:chOff x="4391625" y="1183308"/>
            <a:chExt cx="4362900" cy="214986"/>
          </a:xfrm>
        </p:grpSpPr>
        <p:grpSp>
          <p:nvGrpSpPr>
            <p:cNvPr id="238" name="Google Shape;238;p39"/>
            <p:cNvGrpSpPr/>
            <p:nvPr/>
          </p:nvGrpSpPr>
          <p:grpSpPr>
            <a:xfrm>
              <a:off x="4391625" y="1183308"/>
              <a:ext cx="4362900" cy="214986"/>
              <a:chOff x="4415102" y="924429"/>
              <a:chExt cx="4362900" cy="285544"/>
            </a:xfrm>
          </p:grpSpPr>
          <p:sp>
            <p:nvSpPr>
              <p:cNvPr id="239" name="Google Shape;239;p39"/>
              <p:cNvSpPr/>
              <p:nvPr/>
            </p:nvSpPr>
            <p:spPr>
              <a:xfrm>
                <a:off x="4415102" y="1177573"/>
                <a:ext cx="4362900" cy="3240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sp>
            <p:nvSpPr>
              <p:cNvPr id="240" name="Google Shape;240;p39"/>
              <p:cNvSpPr/>
              <p:nvPr/>
            </p:nvSpPr>
            <p:spPr>
              <a:xfrm>
                <a:off x="4415177" y="924429"/>
                <a:ext cx="4362757" cy="277019"/>
              </a:xfrm>
              <a:custGeom>
                <a:rect b="b" l="l" r="r" t="t"/>
                <a:pathLst>
                  <a:path extrusionOk="0" h="287" w="4511">
                    <a:moveTo>
                      <a:pt x="4451" y="0"/>
                    </a:moveTo>
                    <a:cubicBezTo>
                      <a:pt x="60" y="0"/>
                      <a:pt x="60" y="0"/>
                      <a:pt x="60" y="0"/>
                    </a:cubicBezTo>
                    <a:cubicBezTo>
                      <a:pt x="27" y="0"/>
                      <a:pt x="0" y="27"/>
                      <a:pt x="0" y="60"/>
                    </a:cubicBezTo>
                    <a:cubicBezTo>
                      <a:pt x="0" y="287"/>
                      <a:pt x="0" y="287"/>
                      <a:pt x="0" y="287"/>
                    </a:cubicBezTo>
                    <a:cubicBezTo>
                      <a:pt x="4511" y="287"/>
                      <a:pt x="4511" y="287"/>
                      <a:pt x="4511" y="287"/>
                    </a:cubicBezTo>
                    <a:cubicBezTo>
                      <a:pt x="4511" y="60"/>
                      <a:pt x="4511" y="60"/>
                      <a:pt x="4511" y="60"/>
                    </a:cubicBezTo>
                    <a:cubicBezTo>
                      <a:pt x="4511" y="27"/>
                      <a:pt x="4484" y="0"/>
                      <a:pt x="4451" y="0"/>
                    </a:cubicBezTo>
                    <a:close/>
                  </a:path>
                </a:pathLst>
              </a:custGeom>
              <a:solidFill>
                <a:srgbClr val="F2F2F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grpSp>
        <p:grpSp>
          <p:nvGrpSpPr>
            <p:cNvPr id="241" name="Google Shape;241;p39"/>
            <p:cNvGrpSpPr/>
            <p:nvPr/>
          </p:nvGrpSpPr>
          <p:grpSpPr>
            <a:xfrm>
              <a:off x="4503295" y="1252880"/>
              <a:ext cx="303569" cy="64800"/>
              <a:chOff x="4506167" y="1562781"/>
              <a:chExt cx="303569" cy="64800"/>
            </a:xfrm>
          </p:grpSpPr>
          <p:sp>
            <p:nvSpPr>
              <p:cNvPr id="242" name="Google Shape;242;p39"/>
              <p:cNvSpPr/>
              <p:nvPr/>
            </p:nvSpPr>
            <p:spPr>
              <a:xfrm>
                <a:off x="4506167" y="1562781"/>
                <a:ext cx="66000" cy="64800"/>
              </a:xfrm>
              <a:prstGeom prst="ellipse">
                <a:avLst/>
              </a:prstGeom>
              <a:solidFill>
                <a:srgbClr val="DF322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sp>
            <p:nvSpPr>
              <p:cNvPr id="243" name="Google Shape;243;p39"/>
              <p:cNvSpPr/>
              <p:nvPr/>
            </p:nvSpPr>
            <p:spPr>
              <a:xfrm>
                <a:off x="4625552" y="1562781"/>
                <a:ext cx="66000" cy="64800"/>
              </a:xfrm>
              <a:prstGeom prst="ellipse">
                <a:avLst/>
              </a:prstGeom>
              <a:solidFill>
                <a:srgbClr val="FDA12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sp>
            <p:nvSpPr>
              <p:cNvPr id="244" name="Google Shape;244;p39"/>
              <p:cNvSpPr/>
              <p:nvPr/>
            </p:nvSpPr>
            <p:spPr>
              <a:xfrm>
                <a:off x="4744936" y="1562781"/>
                <a:ext cx="64800" cy="64800"/>
              </a:xfrm>
              <a:prstGeom prst="ellipse">
                <a:avLst/>
              </a:prstGeom>
              <a:solidFill>
                <a:srgbClr val="97CF5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grpSp>
      </p:grpSp>
      <p:sp>
        <p:nvSpPr>
          <p:cNvPr id="245" name="Google Shape;245;p39"/>
          <p:cNvSpPr txBox="1"/>
          <p:nvPr>
            <p:ph type="title"/>
          </p:nvPr>
        </p:nvSpPr>
        <p:spPr>
          <a:xfrm>
            <a:off x="434975" y="414806"/>
            <a:ext cx="8274000" cy="332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1600"/>
              <a:buNone/>
              <a:defRPr sz="22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pic>
        <p:nvPicPr>
          <p:cNvPr id="246" name="Google Shape;246;p39"/>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30_En blanco">
    <p:bg>
      <p:bgPr>
        <a:blipFill>
          <a:blip r:embed="rId2">
            <a:alphaModFix/>
          </a:blip>
          <a:stretch>
            <a:fillRect/>
          </a:stretch>
        </a:blipFill>
      </p:bgPr>
    </p:bg>
    <p:spTree>
      <p:nvGrpSpPr>
        <p:cNvPr id="247" name="Shape 247"/>
        <p:cNvGrpSpPr/>
        <p:nvPr/>
      </p:nvGrpSpPr>
      <p:grpSpPr>
        <a:xfrm>
          <a:off x="0" y="0"/>
          <a:ext cx="0" cy="0"/>
          <a:chOff x="0" y="0"/>
          <a:chExt cx="0" cy="0"/>
        </a:xfrm>
      </p:grpSpPr>
      <p:sp>
        <p:nvSpPr>
          <p:cNvPr id="248" name="Google Shape;248;p40"/>
          <p:cNvSpPr txBox="1"/>
          <p:nvPr>
            <p:ph idx="12" type="sldNum"/>
          </p:nvPr>
        </p:nvSpPr>
        <p:spPr>
          <a:xfrm>
            <a:off x="8754533" y="4845016"/>
            <a:ext cx="389400" cy="123000"/>
          </a:xfrm>
          <a:prstGeom prst="rect">
            <a:avLst/>
          </a:prstGeom>
          <a:noFill/>
          <a:ln>
            <a:noFill/>
          </a:ln>
        </p:spPr>
        <p:txBody>
          <a:bodyPr anchorCtr="0" anchor="ctr" bIns="0" lIns="0" spcFirstLastPara="1" rIns="0" wrap="square" tIns="0">
            <a:spAutoFit/>
          </a:bodyPr>
          <a:lstStyle>
            <a:lvl1pPr indent="0" lvl="0" marL="0" algn="l">
              <a:spcBef>
                <a:spcPts val="0"/>
              </a:spcBef>
              <a:buNone/>
              <a:defRPr sz="800">
                <a:solidFill>
                  <a:schemeClr val="lt1"/>
                </a:solidFill>
                <a:latin typeface="Inter"/>
                <a:ea typeface="Inter"/>
                <a:cs typeface="Inter"/>
                <a:sym typeface="Inter"/>
              </a:defRPr>
            </a:lvl1pPr>
            <a:lvl2pPr indent="0" lvl="1" marL="0" algn="l">
              <a:spcBef>
                <a:spcPts val="0"/>
              </a:spcBef>
              <a:buNone/>
              <a:defRPr sz="800">
                <a:solidFill>
                  <a:schemeClr val="lt1"/>
                </a:solidFill>
                <a:latin typeface="Inter"/>
                <a:ea typeface="Inter"/>
                <a:cs typeface="Inter"/>
                <a:sym typeface="Inter"/>
              </a:defRPr>
            </a:lvl2pPr>
            <a:lvl3pPr indent="0" lvl="2" marL="0" algn="l">
              <a:spcBef>
                <a:spcPts val="0"/>
              </a:spcBef>
              <a:buNone/>
              <a:defRPr sz="800">
                <a:solidFill>
                  <a:schemeClr val="lt1"/>
                </a:solidFill>
                <a:latin typeface="Inter"/>
                <a:ea typeface="Inter"/>
                <a:cs typeface="Inter"/>
                <a:sym typeface="Inter"/>
              </a:defRPr>
            </a:lvl3pPr>
            <a:lvl4pPr indent="0" lvl="3" marL="0" algn="l">
              <a:spcBef>
                <a:spcPts val="0"/>
              </a:spcBef>
              <a:buNone/>
              <a:defRPr sz="800">
                <a:solidFill>
                  <a:schemeClr val="lt1"/>
                </a:solidFill>
                <a:latin typeface="Inter"/>
                <a:ea typeface="Inter"/>
                <a:cs typeface="Inter"/>
                <a:sym typeface="Inter"/>
              </a:defRPr>
            </a:lvl4pPr>
            <a:lvl5pPr indent="0" lvl="4" marL="0" algn="l">
              <a:spcBef>
                <a:spcPts val="0"/>
              </a:spcBef>
              <a:buNone/>
              <a:defRPr sz="800">
                <a:solidFill>
                  <a:schemeClr val="lt1"/>
                </a:solidFill>
                <a:latin typeface="Inter"/>
                <a:ea typeface="Inter"/>
                <a:cs typeface="Inter"/>
                <a:sym typeface="Inter"/>
              </a:defRPr>
            </a:lvl5pPr>
            <a:lvl6pPr indent="0" lvl="5" marL="0" algn="l">
              <a:spcBef>
                <a:spcPts val="0"/>
              </a:spcBef>
              <a:buNone/>
              <a:defRPr sz="800">
                <a:solidFill>
                  <a:schemeClr val="lt1"/>
                </a:solidFill>
                <a:latin typeface="Inter"/>
                <a:ea typeface="Inter"/>
                <a:cs typeface="Inter"/>
                <a:sym typeface="Inter"/>
              </a:defRPr>
            </a:lvl6pPr>
            <a:lvl7pPr indent="0" lvl="6" marL="0" algn="l">
              <a:spcBef>
                <a:spcPts val="0"/>
              </a:spcBef>
              <a:buNone/>
              <a:defRPr sz="800">
                <a:solidFill>
                  <a:schemeClr val="lt1"/>
                </a:solidFill>
                <a:latin typeface="Inter"/>
                <a:ea typeface="Inter"/>
                <a:cs typeface="Inter"/>
                <a:sym typeface="Inter"/>
              </a:defRPr>
            </a:lvl7pPr>
            <a:lvl8pPr indent="0" lvl="7" marL="0" algn="l">
              <a:spcBef>
                <a:spcPts val="0"/>
              </a:spcBef>
              <a:buNone/>
              <a:defRPr sz="800">
                <a:solidFill>
                  <a:schemeClr val="lt1"/>
                </a:solidFill>
                <a:latin typeface="Inter"/>
                <a:ea typeface="Inter"/>
                <a:cs typeface="Inter"/>
                <a:sym typeface="Inter"/>
              </a:defRPr>
            </a:lvl8pPr>
            <a:lvl9pPr indent="0" lvl="8" marL="0" algn="l">
              <a:spcBef>
                <a:spcPts val="0"/>
              </a:spcBef>
              <a:buNone/>
              <a:defRPr sz="800">
                <a:solidFill>
                  <a:schemeClr val="lt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
        <p:nvSpPr>
          <p:cNvPr id="249" name="Google Shape;249;p40"/>
          <p:cNvSpPr txBox="1"/>
          <p:nvPr/>
        </p:nvSpPr>
        <p:spPr>
          <a:xfrm>
            <a:off x="6632307" y="4575188"/>
            <a:ext cx="22341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Inter"/>
              <a:buNone/>
            </a:pPr>
            <a:r>
              <a:rPr b="0" i="0" lang="en" sz="800" u="none" cap="none" strike="noStrike">
                <a:solidFill>
                  <a:schemeClr val="lt1"/>
                </a:solidFill>
                <a:latin typeface="Inter"/>
                <a:ea typeface="Inter"/>
                <a:cs typeface="Inter"/>
                <a:sym typeface="Inter"/>
              </a:rPr>
              <a:t>www.bynder.com</a:t>
            </a:r>
            <a:endParaRPr sz="1200">
              <a:solidFill>
                <a:schemeClr val="lt1"/>
              </a:solidFill>
            </a:endParaRPr>
          </a:p>
        </p:txBody>
      </p:sp>
      <p:pic>
        <p:nvPicPr>
          <p:cNvPr id="250" name="Google Shape;250;p40"/>
          <p:cNvPicPr preferRelativeResize="0"/>
          <p:nvPr/>
        </p:nvPicPr>
        <p:blipFill>
          <a:blip r:embed="rId3">
            <a:alphaModFix/>
          </a:blip>
          <a:stretch>
            <a:fillRect/>
          </a:stretch>
        </p:blipFill>
        <p:spPr>
          <a:xfrm>
            <a:off x="432898" y="4578427"/>
            <a:ext cx="1227873" cy="270375"/>
          </a:xfrm>
          <a:prstGeom prst="rect">
            <a:avLst/>
          </a:prstGeom>
          <a:noFill/>
          <a:ln>
            <a:noFill/>
          </a:ln>
        </p:spPr>
      </p:pic>
      <p:sp>
        <p:nvSpPr>
          <p:cNvPr id="251" name="Google Shape;251;p40"/>
          <p:cNvSpPr txBox="1"/>
          <p:nvPr>
            <p:ph type="title"/>
          </p:nvPr>
        </p:nvSpPr>
        <p:spPr>
          <a:xfrm>
            <a:off x="1468475" y="1130300"/>
            <a:ext cx="6207000" cy="2870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None/>
              <a:defRPr sz="3600">
                <a:solidFill>
                  <a:schemeClr val="l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252" name="Google Shape;252;p40"/>
          <p:cNvSpPr txBox="1"/>
          <p:nvPr/>
        </p:nvSpPr>
        <p:spPr>
          <a:xfrm>
            <a:off x="3538413" y="4572313"/>
            <a:ext cx="23565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800"/>
              <a:buFont typeface="Inter"/>
              <a:buNone/>
            </a:pPr>
            <a:r>
              <a:rPr b="0" i="0" lang="en" sz="800" u="none" cap="none" strike="noStrike">
                <a:solidFill>
                  <a:schemeClr val="lt1"/>
                </a:solidFill>
                <a:latin typeface="Inter"/>
                <a:ea typeface="Inter"/>
                <a:cs typeface="Inter"/>
                <a:sym typeface="Inter"/>
              </a:rPr>
              <a:t>Amsterdam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Rotterdam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Boston</a:t>
            </a:r>
            <a:r>
              <a:rPr lang="en" sz="800">
                <a:solidFill>
                  <a:schemeClr val="lt1"/>
                </a:solidFill>
                <a:latin typeface="Inter"/>
                <a:ea typeface="Inter"/>
                <a:cs typeface="Inter"/>
                <a:sym typeface="Inter"/>
              </a:rPr>
              <a:t> -</a:t>
            </a:r>
            <a:r>
              <a:rPr b="0" i="0" lang="en" sz="800" u="none" cap="none" strike="noStrike">
                <a:solidFill>
                  <a:schemeClr val="lt1"/>
                </a:solidFill>
                <a:latin typeface="Inter"/>
                <a:ea typeface="Inter"/>
                <a:cs typeface="Inter"/>
                <a:sym typeface="Inter"/>
              </a:rPr>
              <a:t> San Carlos</a:t>
            </a:r>
            <a:endParaRPr b="0" i="0" sz="800" u="none" cap="none" strike="noStrike">
              <a:solidFill>
                <a:schemeClr val="lt1"/>
              </a:solidFill>
              <a:latin typeface="Inter"/>
              <a:ea typeface="Inter"/>
              <a:cs typeface="Inter"/>
              <a:sym typeface="Inter"/>
            </a:endParaRPr>
          </a:p>
          <a:p>
            <a:pPr indent="0" lvl="0" marL="0" marR="0" rtl="0" algn="l">
              <a:lnSpc>
                <a:spcPct val="100000"/>
              </a:lnSpc>
              <a:spcBef>
                <a:spcPts val="0"/>
              </a:spcBef>
              <a:spcAft>
                <a:spcPts val="0"/>
              </a:spcAft>
              <a:buClr>
                <a:schemeClr val="lt1"/>
              </a:buClr>
              <a:buSzPts val="800"/>
              <a:buFont typeface="Inter"/>
              <a:buNone/>
            </a:pPr>
            <a:r>
              <a:rPr b="0" i="0" lang="en" sz="800" u="none" cap="none" strike="noStrike">
                <a:solidFill>
                  <a:schemeClr val="lt1"/>
                </a:solidFill>
                <a:latin typeface="Inter"/>
                <a:ea typeface="Inter"/>
                <a:cs typeface="Inter"/>
                <a:sym typeface="Inter"/>
              </a:rPr>
              <a:t>London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Barcelona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Dubai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Melbourne </a:t>
            </a:r>
            <a:endParaRPr>
              <a:solidFill>
                <a:schemeClr val="lt1"/>
              </a:solidFill>
            </a:endParaRPr>
          </a:p>
        </p:txBody>
      </p:sp>
    </p:spTree>
  </p:cSld>
  <p:clrMapOvr>
    <a:masterClrMapping/>
  </p:clrMapOvr>
  <p:extLst>
    <p:ext uri="{DCECCB84-F9BA-43D5-87BE-67443E8EF086}">
      <p15:sldGuideLst>
        <p15:guide id="1" pos="3840">
          <p15:clr>
            <a:srgbClr val="FBAE40"/>
          </p15:clr>
        </p15:guide>
        <p15:guide id="2" orient="horz" pos="3020">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graphic v1- dark mode">
  <p:cSld name="CUSTOM_2_2">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5"/>
          <p:cNvSpPr txBox="1"/>
          <p:nvPr>
            <p:ph type="ctrTitle"/>
          </p:nvPr>
        </p:nvSpPr>
        <p:spPr>
          <a:xfrm>
            <a:off x="434975" y="1130300"/>
            <a:ext cx="5170500" cy="144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4800"/>
              <a:buFont typeface="Inter SemiBold"/>
              <a:buNone/>
              <a:defRPr sz="36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21" name="Google Shape;21;p5"/>
          <p:cNvSpPr txBox="1"/>
          <p:nvPr>
            <p:ph idx="1" type="subTitle"/>
          </p:nvPr>
        </p:nvSpPr>
        <p:spPr>
          <a:xfrm>
            <a:off x="434975" y="2571801"/>
            <a:ext cx="5170500" cy="1428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lt1"/>
              </a:buClr>
              <a:buSzPts val="2200"/>
              <a:buNone/>
              <a:defRPr sz="18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22" name="Google Shape;22;p5"/>
          <p:cNvPicPr preferRelativeResize="0"/>
          <p:nvPr/>
        </p:nvPicPr>
        <p:blipFill rotWithShape="1">
          <a:blip r:embed="rId3">
            <a:alphaModFix/>
          </a:blip>
          <a:srcRect b="59" l="0" r="0" t="59"/>
          <a:stretch/>
        </p:blipFill>
        <p:spPr>
          <a:xfrm>
            <a:off x="434975" y="4857022"/>
            <a:ext cx="663849" cy="14650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dark" showMasterSp="0">
  <p:cSld name="30_En blanco_1">
    <p:bg>
      <p:bgPr>
        <a:blipFill>
          <a:blip r:embed="rId2">
            <a:alphaModFix/>
          </a:blip>
          <a:stretch>
            <a:fillRect/>
          </a:stretch>
        </a:blipFill>
      </p:bgPr>
    </p:bg>
    <p:spTree>
      <p:nvGrpSpPr>
        <p:cNvPr id="253" name="Shape 253"/>
        <p:cNvGrpSpPr/>
        <p:nvPr/>
      </p:nvGrpSpPr>
      <p:grpSpPr>
        <a:xfrm>
          <a:off x="0" y="0"/>
          <a:ext cx="0" cy="0"/>
          <a:chOff x="0" y="0"/>
          <a:chExt cx="0" cy="0"/>
        </a:xfrm>
      </p:grpSpPr>
      <p:sp>
        <p:nvSpPr>
          <p:cNvPr id="254" name="Google Shape;254;p41"/>
          <p:cNvSpPr txBox="1"/>
          <p:nvPr>
            <p:ph idx="12" type="sldNum"/>
          </p:nvPr>
        </p:nvSpPr>
        <p:spPr>
          <a:xfrm>
            <a:off x="8754533" y="4845016"/>
            <a:ext cx="389400" cy="123000"/>
          </a:xfrm>
          <a:prstGeom prst="rect">
            <a:avLst/>
          </a:prstGeom>
          <a:noFill/>
          <a:ln>
            <a:noFill/>
          </a:ln>
        </p:spPr>
        <p:txBody>
          <a:bodyPr anchorCtr="0" anchor="ctr" bIns="0" lIns="0" spcFirstLastPara="1" rIns="0" wrap="square" tIns="0">
            <a:spAutoFit/>
          </a:bodyPr>
          <a:lstStyle>
            <a:lvl1pPr indent="0" lvl="0" marL="0" algn="l">
              <a:spcBef>
                <a:spcPts val="0"/>
              </a:spcBef>
              <a:buNone/>
              <a:defRPr sz="800">
                <a:solidFill>
                  <a:schemeClr val="lt1"/>
                </a:solidFill>
                <a:latin typeface="Inter"/>
                <a:ea typeface="Inter"/>
                <a:cs typeface="Inter"/>
                <a:sym typeface="Inter"/>
              </a:defRPr>
            </a:lvl1pPr>
            <a:lvl2pPr indent="0" lvl="1" marL="0" algn="l">
              <a:spcBef>
                <a:spcPts val="0"/>
              </a:spcBef>
              <a:buNone/>
              <a:defRPr sz="800">
                <a:solidFill>
                  <a:schemeClr val="lt1"/>
                </a:solidFill>
                <a:latin typeface="Inter"/>
                <a:ea typeface="Inter"/>
                <a:cs typeface="Inter"/>
                <a:sym typeface="Inter"/>
              </a:defRPr>
            </a:lvl2pPr>
            <a:lvl3pPr indent="0" lvl="2" marL="0" algn="l">
              <a:spcBef>
                <a:spcPts val="0"/>
              </a:spcBef>
              <a:buNone/>
              <a:defRPr sz="800">
                <a:solidFill>
                  <a:schemeClr val="lt1"/>
                </a:solidFill>
                <a:latin typeface="Inter"/>
                <a:ea typeface="Inter"/>
                <a:cs typeface="Inter"/>
                <a:sym typeface="Inter"/>
              </a:defRPr>
            </a:lvl3pPr>
            <a:lvl4pPr indent="0" lvl="3" marL="0" algn="l">
              <a:spcBef>
                <a:spcPts val="0"/>
              </a:spcBef>
              <a:buNone/>
              <a:defRPr sz="800">
                <a:solidFill>
                  <a:schemeClr val="lt1"/>
                </a:solidFill>
                <a:latin typeface="Inter"/>
                <a:ea typeface="Inter"/>
                <a:cs typeface="Inter"/>
                <a:sym typeface="Inter"/>
              </a:defRPr>
            </a:lvl4pPr>
            <a:lvl5pPr indent="0" lvl="4" marL="0" algn="l">
              <a:spcBef>
                <a:spcPts val="0"/>
              </a:spcBef>
              <a:buNone/>
              <a:defRPr sz="800">
                <a:solidFill>
                  <a:schemeClr val="lt1"/>
                </a:solidFill>
                <a:latin typeface="Inter"/>
                <a:ea typeface="Inter"/>
                <a:cs typeface="Inter"/>
                <a:sym typeface="Inter"/>
              </a:defRPr>
            </a:lvl5pPr>
            <a:lvl6pPr indent="0" lvl="5" marL="0" algn="l">
              <a:spcBef>
                <a:spcPts val="0"/>
              </a:spcBef>
              <a:buNone/>
              <a:defRPr sz="800">
                <a:solidFill>
                  <a:schemeClr val="lt1"/>
                </a:solidFill>
                <a:latin typeface="Inter"/>
                <a:ea typeface="Inter"/>
                <a:cs typeface="Inter"/>
                <a:sym typeface="Inter"/>
              </a:defRPr>
            </a:lvl6pPr>
            <a:lvl7pPr indent="0" lvl="6" marL="0" algn="l">
              <a:spcBef>
                <a:spcPts val="0"/>
              </a:spcBef>
              <a:buNone/>
              <a:defRPr sz="800">
                <a:solidFill>
                  <a:schemeClr val="lt1"/>
                </a:solidFill>
                <a:latin typeface="Inter"/>
                <a:ea typeface="Inter"/>
                <a:cs typeface="Inter"/>
                <a:sym typeface="Inter"/>
              </a:defRPr>
            </a:lvl7pPr>
            <a:lvl8pPr indent="0" lvl="7" marL="0" algn="l">
              <a:spcBef>
                <a:spcPts val="0"/>
              </a:spcBef>
              <a:buNone/>
              <a:defRPr sz="800">
                <a:solidFill>
                  <a:schemeClr val="lt1"/>
                </a:solidFill>
                <a:latin typeface="Inter"/>
                <a:ea typeface="Inter"/>
                <a:cs typeface="Inter"/>
                <a:sym typeface="Inter"/>
              </a:defRPr>
            </a:lvl8pPr>
            <a:lvl9pPr indent="0" lvl="8" marL="0" algn="l">
              <a:spcBef>
                <a:spcPts val="0"/>
              </a:spcBef>
              <a:buNone/>
              <a:defRPr sz="800">
                <a:solidFill>
                  <a:schemeClr val="lt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
        <p:nvSpPr>
          <p:cNvPr id="255" name="Google Shape;255;p41"/>
          <p:cNvSpPr txBox="1"/>
          <p:nvPr/>
        </p:nvSpPr>
        <p:spPr>
          <a:xfrm>
            <a:off x="3538413" y="4572313"/>
            <a:ext cx="23565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800"/>
              <a:buFont typeface="Inter"/>
              <a:buNone/>
            </a:pPr>
            <a:r>
              <a:rPr b="0" i="0" lang="en" sz="800" u="none" cap="none" strike="noStrike">
                <a:solidFill>
                  <a:schemeClr val="lt1"/>
                </a:solidFill>
                <a:latin typeface="Inter"/>
                <a:ea typeface="Inter"/>
                <a:cs typeface="Inter"/>
                <a:sym typeface="Inter"/>
              </a:rPr>
              <a:t>Amsterdam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Rotterdam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Boston</a:t>
            </a:r>
            <a:r>
              <a:rPr lang="en" sz="800">
                <a:solidFill>
                  <a:schemeClr val="lt1"/>
                </a:solidFill>
                <a:latin typeface="Inter"/>
                <a:ea typeface="Inter"/>
                <a:cs typeface="Inter"/>
                <a:sym typeface="Inter"/>
              </a:rPr>
              <a:t> -</a:t>
            </a:r>
            <a:r>
              <a:rPr b="0" i="0" lang="en" sz="800" u="none" cap="none" strike="noStrike">
                <a:solidFill>
                  <a:schemeClr val="lt1"/>
                </a:solidFill>
                <a:latin typeface="Inter"/>
                <a:ea typeface="Inter"/>
                <a:cs typeface="Inter"/>
                <a:sym typeface="Inter"/>
              </a:rPr>
              <a:t> San Carlos</a:t>
            </a:r>
            <a:endParaRPr b="0" i="0" sz="800" u="none" cap="none" strike="noStrike">
              <a:solidFill>
                <a:schemeClr val="lt1"/>
              </a:solidFill>
              <a:latin typeface="Inter"/>
              <a:ea typeface="Inter"/>
              <a:cs typeface="Inter"/>
              <a:sym typeface="Inter"/>
            </a:endParaRPr>
          </a:p>
          <a:p>
            <a:pPr indent="0" lvl="0" marL="0" marR="0" rtl="0" algn="l">
              <a:lnSpc>
                <a:spcPct val="100000"/>
              </a:lnSpc>
              <a:spcBef>
                <a:spcPts val="0"/>
              </a:spcBef>
              <a:spcAft>
                <a:spcPts val="0"/>
              </a:spcAft>
              <a:buClr>
                <a:schemeClr val="lt1"/>
              </a:buClr>
              <a:buSzPts val="800"/>
              <a:buFont typeface="Inter"/>
              <a:buNone/>
            </a:pPr>
            <a:r>
              <a:rPr b="0" i="0" lang="en" sz="800" u="none" cap="none" strike="noStrike">
                <a:solidFill>
                  <a:schemeClr val="lt1"/>
                </a:solidFill>
                <a:latin typeface="Inter"/>
                <a:ea typeface="Inter"/>
                <a:cs typeface="Inter"/>
                <a:sym typeface="Inter"/>
              </a:rPr>
              <a:t>London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Barcelona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Dubai </a:t>
            </a:r>
            <a:r>
              <a:rPr lang="en" sz="800">
                <a:solidFill>
                  <a:schemeClr val="lt1"/>
                </a:solidFill>
                <a:latin typeface="Inter"/>
                <a:ea typeface="Inter"/>
                <a:cs typeface="Inter"/>
                <a:sym typeface="Inter"/>
              </a:rPr>
              <a:t>-</a:t>
            </a:r>
            <a:r>
              <a:rPr b="0" i="0" lang="en" sz="800" u="none" cap="none" strike="noStrike">
                <a:solidFill>
                  <a:schemeClr val="lt1"/>
                </a:solidFill>
                <a:latin typeface="Inter"/>
                <a:ea typeface="Inter"/>
                <a:cs typeface="Inter"/>
                <a:sym typeface="Inter"/>
              </a:rPr>
              <a:t> Melbourne </a:t>
            </a:r>
            <a:endParaRPr>
              <a:solidFill>
                <a:schemeClr val="lt1"/>
              </a:solidFill>
            </a:endParaRPr>
          </a:p>
        </p:txBody>
      </p:sp>
      <p:sp>
        <p:nvSpPr>
          <p:cNvPr id="256" name="Google Shape;256;p41"/>
          <p:cNvSpPr txBox="1"/>
          <p:nvPr/>
        </p:nvSpPr>
        <p:spPr>
          <a:xfrm>
            <a:off x="6632307" y="4575188"/>
            <a:ext cx="22341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Inter"/>
              <a:buNone/>
            </a:pPr>
            <a:r>
              <a:rPr b="0" i="0" lang="en" sz="800" u="none" cap="none" strike="noStrike">
                <a:solidFill>
                  <a:schemeClr val="lt1"/>
                </a:solidFill>
                <a:latin typeface="Inter"/>
                <a:ea typeface="Inter"/>
                <a:cs typeface="Inter"/>
                <a:sym typeface="Inter"/>
              </a:rPr>
              <a:t>www.bynder.com</a:t>
            </a:r>
            <a:endParaRPr sz="1200">
              <a:solidFill>
                <a:schemeClr val="lt1"/>
              </a:solidFill>
            </a:endParaRPr>
          </a:p>
        </p:txBody>
      </p:sp>
      <p:sp>
        <p:nvSpPr>
          <p:cNvPr id="257" name="Google Shape;257;p41"/>
          <p:cNvSpPr txBox="1"/>
          <p:nvPr>
            <p:ph type="title"/>
          </p:nvPr>
        </p:nvSpPr>
        <p:spPr>
          <a:xfrm>
            <a:off x="1468475" y="1130300"/>
            <a:ext cx="6207000" cy="2870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None/>
              <a:defRPr sz="3600">
                <a:solidFill>
                  <a:schemeClr val="l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pic>
        <p:nvPicPr>
          <p:cNvPr id="258" name="Google Shape;258;p41"/>
          <p:cNvPicPr preferRelativeResize="0"/>
          <p:nvPr/>
        </p:nvPicPr>
        <p:blipFill>
          <a:blip r:embed="rId3">
            <a:alphaModFix/>
          </a:blip>
          <a:stretch>
            <a:fillRect/>
          </a:stretch>
        </p:blipFill>
        <p:spPr>
          <a:xfrm>
            <a:off x="432898" y="4578427"/>
            <a:ext cx="1227873" cy="270375"/>
          </a:xfrm>
          <a:prstGeom prst="rect">
            <a:avLst/>
          </a:prstGeom>
          <a:noFill/>
          <a:ln>
            <a:noFill/>
          </a:ln>
        </p:spPr>
      </p:pic>
    </p:spTree>
  </p:cSld>
  <p:clrMapOvr>
    <a:masterClrMapping/>
  </p:clrMapOvr>
  <p:extLst>
    <p:ext uri="{DCECCB84-F9BA-43D5-87BE-67443E8EF086}">
      <p15:sldGuideLst>
        <p15:guide id="1" pos="3840">
          <p15:clr>
            <a:srgbClr val="FBAE40"/>
          </p15:clr>
        </p15:guide>
        <p15:guide id="2" orient="horz" pos="3020">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En blanco">
    <p:spTree>
      <p:nvGrpSpPr>
        <p:cNvPr id="259" name="Shape 259"/>
        <p:cNvGrpSpPr/>
        <p:nvPr/>
      </p:nvGrpSpPr>
      <p:grpSpPr>
        <a:xfrm>
          <a:off x="0" y="0"/>
          <a:ext cx="0" cy="0"/>
          <a:chOff x="0" y="0"/>
          <a:chExt cx="0" cy="0"/>
        </a:xfrm>
      </p:grpSpPr>
      <p:sp>
        <p:nvSpPr>
          <p:cNvPr id="260" name="Google Shape;260;p42"/>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p:cSld name="3_Solo el título">
    <p:spTree>
      <p:nvGrpSpPr>
        <p:cNvPr id="261" name="Shape 261"/>
        <p:cNvGrpSpPr/>
        <p:nvPr/>
      </p:nvGrpSpPr>
      <p:grpSpPr>
        <a:xfrm>
          <a:off x="0" y="0"/>
          <a:ext cx="0" cy="0"/>
          <a:chOff x="0" y="0"/>
          <a:chExt cx="0" cy="0"/>
        </a:xfrm>
      </p:grpSpPr>
      <p:sp>
        <p:nvSpPr>
          <p:cNvPr id="262" name="Google Shape;262;p43"/>
          <p:cNvSpPr txBox="1"/>
          <p:nvPr>
            <p:ph idx="12" type="sldNum"/>
          </p:nvPr>
        </p:nvSpPr>
        <p:spPr>
          <a:xfrm>
            <a:off x="8754533" y="4845016"/>
            <a:ext cx="389400" cy="215400"/>
          </a:xfrm>
          <a:prstGeom prst="rect">
            <a:avLst/>
          </a:prstGeom>
          <a:noFill/>
          <a:ln>
            <a:noFill/>
          </a:ln>
        </p:spPr>
        <p:txBody>
          <a:bodyPr anchorCtr="0" anchor="ctr"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263" name="Google Shape;263;p43"/>
          <p:cNvSpPr txBox="1"/>
          <p:nvPr>
            <p:ph type="title"/>
          </p:nvPr>
        </p:nvSpPr>
        <p:spPr>
          <a:xfrm>
            <a:off x="434975" y="414806"/>
            <a:ext cx="8274000" cy="332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1600"/>
              <a:buNone/>
              <a:defRPr sz="22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pic>
        <p:nvPicPr>
          <p:cNvPr id="264" name="Google Shape;264;p43"/>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red title + large image 4">
  <p:cSld name="Centred title + large image">
    <p:bg>
      <p:bgPr>
        <a:solidFill>
          <a:schemeClr val="dk1"/>
        </a:solidFill>
      </p:bgPr>
    </p:bg>
    <p:spTree>
      <p:nvGrpSpPr>
        <p:cNvPr id="265" name="Shape 265"/>
        <p:cNvGrpSpPr/>
        <p:nvPr/>
      </p:nvGrpSpPr>
      <p:grpSpPr>
        <a:xfrm>
          <a:off x="0" y="0"/>
          <a:ext cx="0" cy="0"/>
          <a:chOff x="0" y="0"/>
          <a:chExt cx="0" cy="0"/>
        </a:xfrm>
      </p:grpSpPr>
      <p:sp>
        <p:nvSpPr>
          <p:cNvPr id="266" name="Google Shape;266;p44"/>
          <p:cNvSpPr txBox="1"/>
          <p:nvPr>
            <p:ph idx="12" type="sldNum"/>
          </p:nvPr>
        </p:nvSpPr>
        <p:spPr>
          <a:xfrm>
            <a:off x="4437983" y="4878958"/>
            <a:ext cx="259200" cy="201000"/>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000000"/>
              </a:buClr>
              <a:buSzPts val="1200"/>
              <a:buFont typeface="Helvetica Neue Light"/>
              <a:buNone/>
              <a:defRPr sz="1200">
                <a:solidFill>
                  <a:srgbClr val="000000"/>
                </a:solidFill>
                <a:latin typeface="Inter"/>
                <a:ea typeface="Inter"/>
                <a:cs typeface="Inter"/>
                <a:sym typeface="Inter"/>
              </a:defRPr>
            </a:lvl1pPr>
            <a:lvl2pPr indent="0" lvl="1" marL="0" algn="ctr">
              <a:lnSpc>
                <a:spcPct val="100000"/>
              </a:lnSpc>
              <a:spcBef>
                <a:spcPts val="0"/>
              </a:spcBef>
              <a:spcAft>
                <a:spcPts val="0"/>
              </a:spcAft>
              <a:buClr>
                <a:srgbClr val="000000"/>
              </a:buClr>
              <a:buSzPts val="1200"/>
              <a:buFont typeface="Helvetica Neue Light"/>
              <a:buNone/>
              <a:defRPr sz="1200">
                <a:solidFill>
                  <a:srgbClr val="000000"/>
                </a:solidFill>
                <a:latin typeface="Inter"/>
                <a:ea typeface="Inter"/>
                <a:cs typeface="Inter"/>
                <a:sym typeface="Inter"/>
              </a:defRPr>
            </a:lvl2pPr>
            <a:lvl3pPr indent="0" lvl="2" marL="0" algn="ctr">
              <a:lnSpc>
                <a:spcPct val="100000"/>
              </a:lnSpc>
              <a:spcBef>
                <a:spcPts val="0"/>
              </a:spcBef>
              <a:spcAft>
                <a:spcPts val="0"/>
              </a:spcAft>
              <a:buClr>
                <a:srgbClr val="000000"/>
              </a:buClr>
              <a:buSzPts val="1200"/>
              <a:buFont typeface="Helvetica Neue Light"/>
              <a:buNone/>
              <a:defRPr sz="1200">
                <a:solidFill>
                  <a:srgbClr val="000000"/>
                </a:solidFill>
                <a:latin typeface="Inter"/>
                <a:ea typeface="Inter"/>
                <a:cs typeface="Inter"/>
                <a:sym typeface="Inter"/>
              </a:defRPr>
            </a:lvl3pPr>
            <a:lvl4pPr indent="0" lvl="3" marL="0" algn="ctr">
              <a:lnSpc>
                <a:spcPct val="100000"/>
              </a:lnSpc>
              <a:spcBef>
                <a:spcPts val="0"/>
              </a:spcBef>
              <a:spcAft>
                <a:spcPts val="0"/>
              </a:spcAft>
              <a:buClr>
                <a:srgbClr val="000000"/>
              </a:buClr>
              <a:buSzPts val="1200"/>
              <a:buFont typeface="Helvetica Neue Light"/>
              <a:buNone/>
              <a:defRPr sz="1200">
                <a:solidFill>
                  <a:srgbClr val="000000"/>
                </a:solidFill>
                <a:latin typeface="Inter"/>
                <a:ea typeface="Inter"/>
                <a:cs typeface="Inter"/>
                <a:sym typeface="Inter"/>
              </a:defRPr>
            </a:lvl4pPr>
            <a:lvl5pPr indent="0" lvl="4" marL="0" algn="ctr">
              <a:lnSpc>
                <a:spcPct val="100000"/>
              </a:lnSpc>
              <a:spcBef>
                <a:spcPts val="0"/>
              </a:spcBef>
              <a:spcAft>
                <a:spcPts val="0"/>
              </a:spcAft>
              <a:buClr>
                <a:srgbClr val="000000"/>
              </a:buClr>
              <a:buSzPts val="1200"/>
              <a:buFont typeface="Helvetica Neue Light"/>
              <a:buNone/>
              <a:defRPr sz="1200">
                <a:solidFill>
                  <a:srgbClr val="000000"/>
                </a:solidFill>
                <a:latin typeface="Inter"/>
                <a:ea typeface="Inter"/>
                <a:cs typeface="Inter"/>
                <a:sym typeface="Inter"/>
              </a:defRPr>
            </a:lvl5pPr>
            <a:lvl6pPr indent="0" lvl="5" marL="0" algn="ctr">
              <a:lnSpc>
                <a:spcPct val="100000"/>
              </a:lnSpc>
              <a:spcBef>
                <a:spcPts val="0"/>
              </a:spcBef>
              <a:spcAft>
                <a:spcPts val="0"/>
              </a:spcAft>
              <a:buClr>
                <a:srgbClr val="000000"/>
              </a:buClr>
              <a:buSzPts val="1200"/>
              <a:buFont typeface="Helvetica Neue Light"/>
              <a:buNone/>
              <a:defRPr sz="1200">
                <a:solidFill>
                  <a:srgbClr val="000000"/>
                </a:solidFill>
                <a:latin typeface="Inter"/>
                <a:ea typeface="Inter"/>
                <a:cs typeface="Inter"/>
                <a:sym typeface="Inter"/>
              </a:defRPr>
            </a:lvl6pPr>
            <a:lvl7pPr indent="0" lvl="6" marL="0" algn="ctr">
              <a:lnSpc>
                <a:spcPct val="100000"/>
              </a:lnSpc>
              <a:spcBef>
                <a:spcPts val="0"/>
              </a:spcBef>
              <a:spcAft>
                <a:spcPts val="0"/>
              </a:spcAft>
              <a:buClr>
                <a:srgbClr val="000000"/>
              </a:buClr>
              <a:buSzPts val="1200"/>
              <a:buFont typeface="Helvetica Neue Light"/>
              <a:buNone/>
              <a:defRPr sz="1200">
                <a:solidFill>
                  <a:srgbClr val="000000"/>
                </a:solidFill>
                <a:latin typeface="Inter"/>
                <a:ea typeface="Inter"/>
                <a:cs typeface="Inter"/>
                <a:sym typeface="Inter"/>
              </a:defRPr>
            </a:lvl7pPr>
            <a:lvl8pPr indent="0" lvl="7" marL="0" algn="ctr">
              <a:lnSpc>
                <a:spcPct val="100000"/>
              </a:lnSpc>
              <a:spcBef>
                <a:spcPts val="0"/>
              </a:spcBef>
              <a:spcAft>
                <a:spcPts val="0"/>
              </a:spcAft>
              <a:buClr>
                <a:srgbClr val="000000"/>
              </a:buClr>
              <a:buSzPts val="1200"/>
              <a:buFont typeface="Helvetica Neue Light"/>
              <a:buNone/>
              <a:defRPr sz="1200">
                <a:solidFill>
                  <a:srgbClr val="000000"/>
                </a:solidFill>
                <a:latin typeface="Inter"/>
                <a:ea typeface="Inter"/>
                <a:cs typeface="Inter"/>
                <a:sym typeface="Inter"/>
              </a:defRPr>
            </a:lvl8pPr>
            <a:lvl9pPr indent="0" lvl="8" marL="0" algn="ctr">
              <a:lnSpc>
                <a:spcPct val="100000"/>
              </a:lnSpc>
              <a:spcBef>
                <a:spcPts val="0"/>
              </a:spcBef>
              <a:spcAft>
                <a:spcPts val="0"/>
              </a:spcAft>
              <a:buClr>
                <a:srgbClr val="000000"/>
              </a:buClr>
              <a:buSzPts val="1200"/>
              <a:buFont typeface="Helvetica Neue Light"/>
              <a:buNone/>
              <a:defRPr sz="1200">
                <a:solidFill>
                  <a:srgbClr val="000000"/>
                </a:solidFill>
                <a:latin typeface="Inter"/>
                <a:ea typeface="Inter"/>
                <a:cs typeface="Inter"/>
                <a:sym typeface="Inter"/>
              </a:defRPr>
            </a:lvl9pPr>
          </a:lstStyle>
          <a:p>
            <a:pPr indent="0" lvl="0" marL="0" rtl="0" algn="ct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type="title">
  <p:cSld name="TITLE">
    <p:bg>
      <p:bgPr>
        <a:solidFill>
          <a:schemeClr val="dk1"/>
        </a:solidFill>
      </p:bgPr>
    </p:bg>
    <p:spTree>
      <p:nvGrpSpPr>
        <p:cNvPr id="267" name="Shape 267"/>
        <p:cNvGrpSpPr/>
        <p:nvPr/>
      </p:nvGrpSpPr>
      <p:grpSpPr>
        <a:xfrm>
          <a:off x="0" y="0"/>
          <a:ext cx="0" cy="0"/>
          <a:chOff x="0" y="0"/>
          <a:chExt cx="0" cy="0"/>
        </a:xfrm>
      </p:grpSpPr>
      <p:sp>
        <p:nvSpPr>
          <p:cNvPr id="268" name="Google Shape;268;p45"/>
          <p:cNvSpPr txBox="1"/>
          <p:nvPr>
            <p:ph type="ctrTitle"/>
          </p:nvPr>
        </p:nvSpPr>
        <p:spPr>
          <a:xfrm>
            <a:off x="311700" y="1876750"/>
            <a:ext cx="8520600" cy="9204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sp>
        <p:nvSpPr>
          <p:cNvPr id="269" name="Google Shape;269;p4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
        <p:nvSpPr>
          <p:cNvPr id="270" name="Google Shape;270;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45"/>
          <p:cNvPicPr preferRelativeResize="0"/>
          <p:nvPr/>
        </p:nvPicPr>
        <p:blipFill>
          <a:blip r:embed="rId2">
            <a:alphaModFix/>
          </a:blip>
          <a:stretch>
            <a:fillRect/>
          </a:stretch>
        </p:blipFill>
        <p:spPr>
          <a:xfrm>
            <a:off x="182875" y="4788725"/>
            <a:ext cx="640575" cy="1716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2" name="Shape 272"/>
        <p:cNvGrpSpPr/>
        <p:nvPr/>
      </p:nvGrpSpPr>
      <p:grpSpPr>
        <a:xfrm>
          <a:off x="0" y="0"/>
          <a:ext cx="0" cy="0"/>
          <a:chOff x="0" y="0"/>
          <a:chExt cx="0" cy="0"/>
        </a:xfrm>
      </p:grpSpPr>
      <p:sp>
        <p:nvSpPr>
          <p:cNvPr id="273" name="Google Shape;273;p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274" name="Google Shape;274;p4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600"/>
              </a:spcBef>
              <a:spcAft>
                <a:spcPts val="0"/>
              </a:spcAft>
              <a:buClr>
                <a:schemeClr val="dk1"/>
              </a:buClr>
              <a:buSzPts val="1400"/>
              <a:buChar char="○"/>
              <a:defRPr/>
            </a:lvl2pPr>
            <a:lvl3pPr indent="-317500" lvl="2" marL="1371600" algn="l">
              <a:lnSpc>
                <a:spcPct val="90000"/>
              </a:lnSpc>
              <a:spcBef>
                <a:spcPts val="1600"/>
              </a:spcBef>
              <a:spcAft>
                <a:spcPts val="0"/>
              </a:spcAft>
              <a:buClr>
                <a:schemeClr val="dk1"/>
              </a:buClr>
              <a:buSzPts val="1400"/>
              <a:buChar char="■"/>
              <a:defRPr/>
            </a:lvl3pPr>
            <a:lvl4pPr indent="-317500" lvl="3" marL="1828800" algn="l">
              <a:lnSpc>
                <a:spcPct val="90000"/>
              </a:lnSpc>
              <a:spcBef>
                <a:spcPts val="1600"/>
              </a:spcBef>
              <a:spcAft>
                <a:spcPts val="0"/>
              </a:spcAft>
              <a:buClr>
                <a:schemeClr val="dk1"/>
              </a:buClr>
              <a:buSzPts val="1400"/>
              <a:buChar char="●"/>
              <a:defRPr/>
            </a:lvl4pPr>
            <a:lvl5pPr indent="-317500" lvl="4" marL="2286000" algn="l">
              <a:lnSpc>
                <a:spcPct val="90000"/>
              </a:lnSpc>
              <a:spcBef>
                <a:spcPts val="1600"/>
              </a:spcBef>
              <a:spcAft>
                <a:spcPts val="0"/>
              </a:spcAft>
              <a:buClr>
                <a:schemeClr val="dk1"/>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275" name="Google Shape;275;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276" name="Google Shape;276;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277" name="Google Shape;277;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Title slide" showMasterSp="0">
  <p:cSld name="Front Page">
    <p:bg>
      <p:bgPr>
        <a:solidFill>
          <a:srgbClr val="22222E"/>
        </a:solidFill>
      </p:bgPr>
    </p:bg>
    <p:spTree>
      <p:nvGrpSpPr>
        <p:cNvPr id="278" name="Shape 278"/>
        <p:cNvGrpSpPr/>
        <p:nvPr/>
      </p:nvGrpSpPr>
      <p:grpSpPr>
        <a:xfrm>
          <a:off x="0" y="0"/>
          <a:ext cx="0" cy="0"/>
          <a:chOff x="0" y="0"/>
          <a:chExt cx="0" cy="0"/>
        </a:xfrm>
      </p:grpSpPr>
      <p:sp>
        <p:nvSpPr>
          <p:cNvPr id="279" name="Google Shape;279;p47"/>
          <p:cNvSpPr txBox="1"/>
          <p:nvPr>
            <p:ph idx="12" type="sldNum"/>
          </p:nvPr>
        </p:nvSpPr>
        <p:spPr>
          <a:xfrm>
            <a:off x="4437983" y="4878958"/>
            <a:ext cx="259200" cy="201000"/>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400">
              <a:latin typeface="Arial"/>
              <a:ea typeface="Arial"/>
              <a:cs typeface="Arial"/>
              <a:sym typeface="Arial"/>
            </a:endParaRPr>
          </a:p>
        </p:txBody>
      </p:sp>
      <p:pic>
        <p:nvPicPr>
          <p:cNvPr id="280" name="Google Shape;280;p4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81" name="Google Shape;281;p47"/>
          <p:cNvSpPr txBox="1"/>
          <p:nvPr>
            <p:ph type="title"/>
          </p:nvPr>
        </p:nvSpPr>
        <p:spPr>
          <a:xfrm>
            <a:off x="1101750" y="1957650"/>
            <a:ext cx="6940500" cy="7248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solidFill>
                  <a:schemeClr val="lt1"/>
                </a:solidFill>
              </a:defRPr>
            </a:lvl1pPr>
            <a:lvl2pPr lvl="1" algn="ctr">
              <a:spcBef>
                <a:spcPts val="0"/>
              </a:spcBef>
              <a:spcAft>
                <a:spcPts val="0"/>
              </a:spcAft>
              <a:buNone/>
              <a:defRPr>
                <a:latin typeface="Source Sans Pro"/>
                <a:ea typeface="Source Sans Pro"/>
                <a:cs typeface="Source Sans Pro"/>
                <a:sym typeface="Source Sans Pro"/>
              </a:defRPr>
            </a:lvl2pPr>
            <a:lvl3pPr lvl="2" algn="ctr">
              <a:spcBef>
                <a:spcPts val="0"/>
              </a:spcBef>
              <a:spcAft>
                <a:spcPts val="0"/>
              </a:spcAft>
              <a:buNone/>
              <a:defRPr>
                <a:latin typeface="Source Sans Pro"/>
                <a:ea typeface="Source Sans Pro"/>
                <a:cs typeface="Source Sans Pro"/>
                <a:sym typeface="Source Sans Pro"/>
              </a:defRPr>
            </a:lvl3pPr>
            <a:lvl4pPr lvl="3" algn="ctr">
              <a:spcBef>
                <a:spcPts val="0"/>
              </a:spcBef>
              <a:spcAft>
                <a:spcPts val="0"/>
              </a:spcAft>
              <a:buNone/>
              <a:defRPr>
                <a:latin typeface="Source Sans Pro"/>
                <a:ea typeface="Source Sans Pro"/>
                <a:cs typeface="Source Sans Pro"/>
                <a:sym typeface="Source Sans Pro"/>
              </a:defRPr>
            </a:lvl4pPr>
            <a:lvl5pPr lvl="4" algn="ctr">
              <a:spcBef>
                <a:spcPts val="0"/>
              </a:spcBef>
              <a:spcAft>
                <a:spcPts val="0"/>
              </a:spcAft>
              <a:buNone/>
              <a:defRPr>
                <a:latin typeface="Source Sans Pro"/>
                <a:ea typeface="Source Sans Pro"/>
                <a:cs typeface="Source Sans Pro"/>
                <a:sym typeface="Source Sans Pro"/>
              </a:defRPr>
            </a:lvl5pPr>
            <a:lvl6pPr lvl="5" algn="ctr">
              <a:spcBef>
                <a:spcPts val="0"/>
              </a:spcBef>
              <a:spcAft>
                <a:spcPts val="0"/>
              </a:spcAft>
              <a:buNone/>
              <a:defRPr>
                <a:latin typeface="Source Sans Pro"/>
                <a:ea typeface="Source Sans Pro"/>
                <a:cs typeface="Source Sans Pro"/>
                <a:sym typeface="Source Sans Pro"/>
              </a:defRPr>
            </a:lvl6pPr>
            <a:lvl7pPr lvl="6" algn="ctr">
              <a:spcBef>
                <a:spcPts val="0"/>
              </a:spcBef>
              <a:spcAft>
                <a:spcPts val="0"/>
              </a:spcAft>
              <a:buNone/>
              <a:defRPr>
                <a:latin typeface="Source Sans Pro"/>
                <a:ea typeface="Source Sans Pro"/>
                <a:cs typeface="Source Sans Pro"/>
                <a:sym typeface="Source Sans Pro"/>
              </a:defRPr>
            </a:lvl7pPr>
            <a:lvl8pPr lvl="7" algn="ctr">
              <a:spcBef>
                <a:spcPts val="0"/>
              </a:spcBef>
              <a:spcAft>
                <a:spcPts val="0"/>
              </a:spcAft>
              <a:buNone/>
              <a:defRPr>
                <a:latin typeface="Source Sans Pro"/>
                <a:ea typeface="Source Sans Pro"/>
                <a:cs typeface="Source Sans Pro"/>
                <a:sym typeface="Source Sans Pro"/>
              </a:defRPr>
            </a:lvl8pPr>
            <a:lvl9pPr lvl="8" algn="ctr">
              <a:spcBef>
                <a:spcPts val="0"/>
              </a:spcBef>
              <a:spcAft>
                <a:spcPts val="0"/>
              </a:spcAft>
              <a:buNone/>
              <a:defRPr>
                <a:latin typeface="Source Sans Pro"/>
                <a:ea typeface="Source Sans Pro"/>
                <a:cs typeface="Source Sans Pro"/>
                <a:sym typeface="Source Sans Pro"/>
              </a:defRPr>
            </a:lvl9pPr>
          </a:lstStyle>
          <a:p/>
        </p:txBody>
      </p:sp>
      <p:sp>
        <p:nvSpPr>
          <p:cNvPr id="282" name="Google Shape;282;p47"/>
          <p:cNvSpPr txBox="1"/>
          <p:nvPr>
            <p:ph idx="1" type="subTitle"/>
          </p:nvPr>
        </p:nvSpPr>
        <p:spPr>
          <a:xfrm>
            <a:off x="2163025" y="2721111"/>
            <a:ext cx="4818000" cy="464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1800">
                <a:solidFill>
                  <a:schemeClr val="lt1"/>
                </a:solidFill>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pic>
        <p:nvPicPr>
          <p:cNvPr id="283" name="Google Shape;283;p47"/>
          <p:cNvPicPr preferRelativeResize="0"/>
          <p:nvPr/>
        </p:nvPicPr>
        <p:blipFill>
          <a:blip r:embed="rId3">
            <a:alphaModFix/>
          </a:blip>
          <a:stretch>
            <a:fillRect/>
          </a:stretch>
        </p:blipFill>
        <p:spPr>
          <a:xfrm>
            <a:off x="182875" y="4788725"/>
            <a:ext cx="640575" cy="17167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type="tx">
  <p:cSld name="TITLE_AND_BODY">
    <p:spTree>
      <p:nvGrpSpPr>
        <p:cNvPr id="284" name="Shape 284"/>
        <p:cNvGrpSpPr/>
        <p:nvPr/>
      </p:nvGrpSpPr>
      <p:grpSpPr>
        <a:xfrm>
          <a:off x="0" y="0"/>
          <a:ext cx="0" cy="0"/>
          <a:chOff x="0" y="0"/>
          <a:chExt cx="0" cy="0"/>
        </a:xfrm>
      </p:grpSpPr>
      <p:sp>
        <p:nvSpPr>
          <p:cNvPr id="285" name="Google Shape;285;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200"/>
              <a:buNone/>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286" name="Google Shape;286;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1600"/>
              </a:spcBef>
              <a:spcAft>
                <a:spcPts val="0"/>
              </a:spcAft>
              <a:buSzPts val="1200"/>
              <a:buChar char="○"/>
              <a:defRPr/>
            </a:lvl2pPr>
            <a:lvl3pPr indent="-304800" lvl="2" marL="1371600">
              <a:spcBef>
                <a:spcPts val="1600"/>
              </a:spcBef>
              <a:spcAft>
                <a:spcPts val="0"/>
              </a:spcAft>
              <a:buSzPts val="1200"/>
              <a:buChar char="■"/>
              <a:defRPr/>
            </a:lvl3pPr>
            <a:lvl4pPr indent="-304800" lvl="3" marL="1828800">
              <a:spcBef>
                <a:spcPts val="1600"/>
              </a:spcBef>
              <a:spcAft>
                <a:spcPts val="0"/>
              </a:spcAft>
              <a:buSzPts val="1200"/>
              <a:buChar char="●"/>
              <a:defRPr/>
            </a:lvl4pPr>
            <a:lvl5pPr indent="-304800" lvl="4" marL="2286000">
              <a:spcBef>
                <a:spcPts val="1600"/>
              </a:spcBef>
              <a:spcAft>
                <a:spcPts val="0"/>
              </a:spcAft>
              <a:buSzPts val="1200"/>
              <a:buChar char="○"/>
              <a:defRPr/>
            </a:lvl5pPr>
            <a:lvl6pPr indent="-304800" lvl="5" marL="2743200">
              <a:spcBef>
                <a:spcPts val="1600"/>
              </a:spcBef>
              <a:spcAft>
                <a:spcPts val="0"/>
              </a:spcAft>
              <a:buSzPts val="1200"/>
              <a:buChar char="■"/>
              <a:defRPr/>
            </a:lvl6pPr>
            <a:lvl7pPr indent="-304800" lvl="6" marL="3200400">
              <a:spcBef>
                <a:spcPts val="1600"/>
              </a:spcBef>
              <a:spcAft>
                <a:spcPts val="0"/>
              </a:spcAft>
              <a:buSzPts val="1200"/>
              <a:buChar char="●"/>
              <a:defRPr/>
            </a:lvl7pPr>
            <a:lvl8pPr indent="-304800" lvl="7" marL="3657600">
              <a:spcBef>
                <a:spcPts val="1600"/>
              </a:spcBef>
              <a:spcAft>
                <a:spcPts val="0"/>
              </a:spcAft>
              <a:buSzPts val="1200"/>
              <a:buChar char="○"/>
              <a:defRPr/>
            </a:lvl8pPr>
            <a:lvl9pPr indent="-304800" lvl="8" marL="4114800">
              <a:spcBef>
                <a:spcPts val="1600"/>
              </a:spcBef>
              <a:spcAft>
                <a:spcPts val="1600"/>
              </a:spcAft>
              <a:buSzPts val="1200"/>
              <a:buChar char="■"/>
              <a:defRPr/>
            </a:lvl9pPr>
          </a:lstStyle>
          <a:p/>
        </p:txBody>
      </p:sp>
      <p:sp>
        <p:nvSpPr>
          <p:cNvPr id="287" name="Google Shape;287;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Title slide 1" showMasterSp="0">
  <p:cSld name="Separation Blue Slide_1">
    <p:bg>
      <p:bgPr>
        <a:solidFill>
          <a:srgbClr val="002233">
            <a:alpha val="91220"/>
          </a:srgbClr>
        </a:solidFill>
      </p:bgPr>
    </p:bg>
    <p:spTree>
      <p:nvGrpSpPr>
        <p:cNvPr id="288" name="Shape 288"/>
        <p:cNvGrpSpPr/>
        <p:nvPr/>
      </p:nvGrpSpPr>
      <p:grpSpPr>
        <a:xfrm>
          <a:off x="0" y="0"/>
          <a:ext cx="0" cy="0"/>
          <a:chOff x="0" y="0"/>
          <a:chExt cx="0" cy="0"/>
        </a:xfrm>
      </p:grpSpPr>
      <p:sp>
        <p:nvSpPr>
          <p:cNvPr id="289" name="Google Shape;289;p49"/>
          <p:cNvSpPr txBox="1"/>
          <p:nvPr>
            <p:ph type="title"/>
          </p:nvPr>
        </p:nvSpPr>
        <p:spPr>
          <a:xfrm>
            <a:off x="669727" y="2002482"/>
            <a:ext cx="7804500" cy="1138500"/>
          </a:xfrm>
          <a:prstGeom prst="rect">
            <a:avLst/>
          </a:prstGeom>
          <a:noFill/>
          <a:ln>
            <a:noFill/>
          </a:ln>
        </p:spPr>
        <p:txBody>
          <a:bodyPr anchorCtr="0" anchor="ctr" bIns="32750" lIns="32750" spcFirstLastPara="1" rIns="32750" wrap="square" tIns="32750">
            <a:noAutofit/>
          </a:bodyPr>
          <a:lstStyle>
            <a:lvl1pPr lvl="0" algn="ctr">
              <a:lnSpc>
                <a:spcPct val="100000"/>
              </a:lnSpc>
              <a:spcBef>
                <a:spcPts val="0"/>
              </a:spcBef>
              <a:spcAft>
                <a:spcPts val="0"/>
              </a:spcAft>
              <a:buClr>
                <a:schemeClr val="lt1"/>
              </a:buClr>
              <a:buSzPts val="3700"/>
              <a:buFont typeface="Source Sans Pro"/>
              <a:buNone/>
              <a:defRPr sz="3700">
                <a:solidFill>
                  <a:schemeClr val="lt1"/>
                </a:solidFill>
                <a:latin typeface="Source Sans Pro"/>
                <a:ea typeface="Source Sans Pro"/>
                <a:cs typeface="Source Sans Pro"/>
                <a:sym typeface="Source Sans Pro"/>
              </a:defRPr>
            </a:lvl1pPr>
            <a:lvl2pPr lvl="1" algn="ctr">
              <a:lnSpc>
                <a:spcPct val="266666"/>
              </a:lnSpc>
              <a:spcBef>
                <a:spcPts val="1900"/>
              </a:spcBef>
              <a:spcAft>
                <a:spcPts val="0"/>
              </a:spcAft>
              <a:buClr>
                <a:schemeClr val="lt1"/>
              </a:buClr>
              <a:buSzPts val="1200"/>
              <a:buFont typeface="Source Sans Pro"/>
              <a:buNone/>
              <a:defRPr>
                <a:solidFill>
                  <a:schemeClr val="lt1"/>
                </a:solidFill>
                <a:latin typeface="Source Sans Pro"/>
                <a:ea typeface="Source Sans Pro"/>
                <a:cs typeface="Source Sans Pro"/>
                <a:sym typeface="Source Sans Pro"/>
              </a:defRPr>
            </a:lvl2pPr>
            <a:lvl3pPr lvl="2" algn="ctr">
              <a:lnSpc>
                <a:spcPct val="266666"/>
              </a:lnSpc>
              <a:spcBef>
                <a:spcPts val="1900"/>
              </a:spcBef>
              <a:spcAft>
                <a:spcPts val="0"/>
              </a:spcAft>
              <a:buClr>
                <a:schemeClr val="lt1"/>
              </a:buClr>
              <a:buSzPts val="1200"/>
              <a:buFont typeface="Source Sans Pro"/>
              <a:buNone/>
              <a:defRPr>
                <a:solidFill>
                  <a:schemeClr val="lt1"/>
                </a:solidFill>
                <a:latin typeface="Source Sans Pro"/>
                <a:ea typeface="Source Sans Pro"/>
                <a:cs typeface="Source Sans Pro"/>
                <a:sym typeface="Source Sans Pro"/>
              </a:defRPr>
            </a:lvl3pPr>
            <a:lvl4pPr lvl="3" algn="ctr">
              <a:lnSpc>
                <a:spcPct val="266666"/>
              </a:lnSpc>
              <a:spcBef>
                <a:spcPts val="1900"/>
              </a:spcBef>
              <a:spcAft>
                <a:spcPts val="0"/>
              </a:spcAft>
              <a:buClr>
                <a:schemeClr val="lt1"/>
              </a:buClr>
              <a:buSzPts val="1200"/>
              <a:buFont typeface="Source Sans Pro"/>
              <a:buNone/>
              <a:defRPr>
                <a:solidFill>
                  <a:schemeClr val="lt1"/>
                </a:solidFill>
                <a:latin typeface="Source Sans Pro"/>
                <a:ea typeface="Source Sans Pro"/>
                <a:cs typeface="Source Sans Pro"/>
                <a:sym typeface="Source Sans Pro"/>
              </a:defRPr>
            </a:lvl4pPr>
            <a:lvl5pPr lvl="4" algn="ctr">
              <a:lnSpc>
                <a:spcPct val="266666"/>
              </a:lnSpc>
              <a:spcBef>
                <a:spcPts val="1900"/>
              </a:spcBef>
              <a:spcAft>
                <a:spcPts val="0"/>
              </a:spcAft>
              <a:buClr>
                <a:schemeClr val="lt1"/>
              </a:buClr>
              <a:buSzPts val="1200"/>
              <a:buFont typeface="Source Sans Pro"/>
              <a:buNone/>
              <a:defRPr>
                <a:solidFill>
                  <a:schemeClr val="lt1"/>
                </a:solidFill>
                <a:latin typeface="Source Sans Pro"/>
                <a:ea typeface="Source Sans Pro"/>
                <a:cs typeface="Source Sans Pro"/>
                <a:sym typeface="Source Sans Pro"/>
              </a:defRPr>
            </a:lvl5pPr>
            <a:lvl6pPr lvl="5" algn="ctr">
              <a:lnSpc>
                <a:spcPct val="266666"/>
              </a:lnSpc>
              <a:spcBef>
                <a:spcPts val="1900"/>
              </a:spcBef>
              <a:spcAft>
                <a:spcPts val="0"/>
              </a:spcAft>
              <a:buClr>
                <a:schemeClr val="lt1"/>
              </a:buClr>
              <a:buSzPts val="1200"/>
              <a:buFont typeface="Source Sans Pro"/>
              <a:buNone/>
              <a:defRPr>
                <a:solidFill>
                  <a:schemeClr val="lt1"/>
                </a:solidFill>
                <a:latin typeface="Source Sans Pro"/>
                <a:ea typeface="Source Sans Pro"/>
                <a:cs typeface="Source Sans Pro"/>
                <a:sym typeface="Source Sans Pro"/>
              </a:defRPr>
            </a:lvl6pPr>
            <a:lvl7pPr lvl="6" algn="ctr">
              <a:lnSpc>
                <a:spcPct val="266666"/>
              </a:lnSpc>
              <a:spcBef>
                <a:spcPts val="1900"/>
              </a:spcBef>
              <a:spcAft>
                <a:spcPts val="0"/>
              </a:spcAft>
              <a:buClr>
                <a:schemeClr val="lt1"/>
              </a:buClr>
              <a:buSzPts val="1200"/>
              <a:buFont typeface="Source Sans Pro"/>
              <a:buNone/>
              <a:defRPr>
                <a:solidFill>
                  <a:schemeClr val="lt1"/>
                </a:solidFill>
                <a:latin typeface="Source Sans Pro"/>
                <a:ea typeface="Source Sans Pro"/>
                <a:cs typeface="Source Sans Pro"/>
                <a:sym typeface="Source Sans Pro"/>
              </a:defRPr>
            </a:lvl7pPr>
            <a:lvl8pPr lvl="7" algn="ctr">
              <a:lnSpc>
                <a:spcPct val="266666"/>
              </a:lnSpc>
              <a:spcBef>
                <a:spcPts val="1900"/>
              </a:spcBef>
              <a:spcAft>
                <a:spcPts val="0"/>
              </a:spcAft>
              <a:buClr>
                <a:schemeClr val="lt1"/>
              </a:buClr>
              <a:buSzPts val="1200"/>
              <a:buFont typeface="Source Sans Pro"/>
              <a:buNone/>
              <a:defRPr>
                <a:solidFill>
                  <a:schemeClr val="lt1"/>
                </a:solidFill>
                <a:latin typeface="Source Sans Pro"/>
                <a:ea typeface="Source Sans Pro"/>
                <a:cs typeface="Source Sans Pro"/>
                <a:sym typeface="Source Sans Pro"/>
              </a:defRPr>
            </a:lvl8pPr>
            <a:lvl9pPr lvl="8" algn="ctr">
              <a:lnSpc>
                <a:spcPct val="266666"/>
              </a:lnSpc>
              <a:spcBef>
                <a:spcPts val="1900"/>
              </a:spcBef>
              <a:spcAft>
                <a:spcPts val="0"/>
              </a:spcAft>
              <a:buClr>
                <a:schemeClr val="lt1"/>
              </a:buClr>
              <a:buSzPts val="1200"/>
              <a:buFont typeface="Source Sans Pro"/>
              <a:buNone/>
              <a:defRPr>
                <a:solidFill>
                  <a:schemeClr val="lt1"/>
                </a:solidFill>
                <a:latin typeface="Source Sans Pro"/>
                <a:ea typeface="Source Sans Pro"/>
                <a:cs typeface="Source Sans Pro"/>
                <a:sym typeface="Source Sans Pro"/>
              </a:defRPr>
            </a:lvl9pPr>
          </a:lstStyle>
          <a:p/>
        </p:txBody>
      </p:sp>
      <p:pic>
        <p:nvPicPr>
          <p:cNvPr id="290" name="Google Shape;290;p49"/>
          <p:cNvPicPr preferRelativeResize="0"/>
          <p:nvPr/>
        </p:nvPicPr>
        <p:blipFill rotWithShape="1">
          <a:blip r:embed="rId2">
            <a:alphaModFix/>
          </a:blip>
          <a:srcRect b="0" l="0" r="0" t="0"/>
          <a:stretch/>
        </p:blipFill>
        <p:spPr>
          <a:xfrm>
            <a:off x="-16" y="-15"/>
            <a:ext cx="9143990" cy="5143500"/>
          </a:xfrm>
          <a:prstGeom prst="rect">
            <a:avLst/>
          </a:prstGeom>
          <a:noFill/>
          <a:ln>
            <a:noFill/>
          </a:ln>
        </p:spPr>
      </p:pic>
      <p:sp>
        <p:nvSpPr>
          <p:cNvPr id="291" name="Google Shape;291;p49"/>
          <p:cNvSpPr txBox="1"/>
          <p:nvPr>
            <p:ph idx="12" type="sldNum"/>
          </p:nvPr>
        </p:nvSpPr>
        <p:spPr>
          <a:xfrm>
            <a:off x="4437983" y="4878958"/>
            <a:ext cx="259200" cy="201000"/>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200"/>
              <a:buFont typeface="Helvetica Neue Light"/>
              <a:buNone/>
              <a:defRPr sz="1200">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400">
              <a:latin typeface="Arial"/>
              <a:ea typeface="Arial"/>
              <a:cs typeface="Arial"/>
              <a:sym typeface="Arial"/>
            </a:endParaRPr>
          </a:p>
        </p:txBody>
      </p:sp>
      <p:pic>
        <p:nvPicPr>
          <p:cNvPr id="292" name="Google Shape;292;p49"/>
          <p:cNvPicPr preferRelativeResize="0"/>
          <p:nvPr/>
        </p:nvPicPr>
        <p:blipFill>
          <a:blip r:embed="rId3">
            <a:alphaModFix/>
          </a:blip>
          <a:stretch>
            <a:fillRect/>
          </a:stretch>
        </p:blipFill>
        <p:spPr>
          <a:xfrm>
            <a:off x="182875" y="4788725"/>
            <a:ext cx="640575" cy="171675"/>
          </a:xfrm>
          <a:prstGeom prst="rect">
            <a:avLst/>
          </a:prstGeom>
          <a:noFill/>
          <a:ln>
            <a:noFill/>
          </a:ln>
        </p:spPr>
      </p:pic>
      <p:sp>
        <p:nvSpPr>
          <p:cNvPr id="293" name="Google Shape;293;p49"/>
          <p:cNvSpPr txBox="1"/>
          <p:nvPr>
            <p:ph idx="2" type="title"/>
          </p:nvPr>
        </p:nvSpPr>
        <p:spPr>
          <a:xfrm>
            <a:off x="1101750" y="2209325"/>
            <a:ext cx="6940500" cy="7248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solidFill>
                  <a:schemeClr val="lt1"/>
                </a:solidFill>
              </a:defRPr>
            </a:lvl1pPr>
            <a:lvl2pPr lvl="1" algn="ctr">
              <a:spcBef>
                <a:spcPts val="0"/>
              </a:spcBef>
              <a:spcAft>
                <a:spcPts val="0"/>
              </a:spcAft>
              <a:buNone/>
              <a:defRPr>
                <a:latin typeface="Source Sans Pro"/>
                <a:ea typeface="Source Sans Pro"/>
                <a:cs typeface="Source Sans Pro"/>
                <a:sym typeface="Source Sans Pro"/>
              </a:defRPr>
            </a:lvl2pPr>
            <a:lvl3pPr lvl="2" algn="ctr">
              <a:spcBef>
                <a:spcPts val="0"/>
              </a:spcBef>
              <a:spcAft>
                <a:spcPts val="0"/>
              </a:spcAft>
              <a:buNone/>
              <a:defRPr>
                <a:latin typeface="Source Sans Pro"/>
                <a:ea typeface="Source Sans Pro"/>
                <a:cs typeface="Source Sans Pro"/>
                <a:sym typeface="Source Sans Pro"/>
              </a:defRPr>
            </a:lvl3pPr>
            <a:lvl4pPr lvl="3" algn="ctr">
              <a:spcBef>
                <a:spcPts val="0"/>
              </a:spcBef>
              <a:spcAft>
                <a:spcPts val="0"/>
              </a:spcAft>
              <a:buNone/>
              <a:defRPr>
                <a:latin typeface="Source Sans Pro"/>
                <a:ea typeface="Source Sans Pro"/>
                <a:cs typeface="Source Sans Pro"/>
                <a:sym typeface="Source Sans Pro"/>
              </a:defRPr>
            </a:lvl4pPr>
            <a:lvl5pPr lvl="4" algn="ctr">
              <a:spcBef>
                <a:spcPts val="0"/>
              </a:spcBef>
              <a:spcAft>
                <a:spcPts val="0"/>
              </a:spcAft>
              <a:buNone/>
              <a:defRPr>
                <a:latin typeface="Source Sans Pro"/>
                <a:ea typeface="Source Sans Pro"/>
                <a:cs typeface="Source Sans Pro"/>
                <a:sym typeface="Source Sans Pro"/>
              </a:defRPr>
            </a:lvl5pPr>
            <a:lvl6pPr lvl="5" algn="ctr">
              <a:spcBef>
                <a:spcPts val="0"/>
              </a:spcBef>
              <a:spcAft>
                <a:spcPts val="0"/>
              </a:spcAft>
              <a:buNone/>
              <a:defRPr>
                <a:latin typeface="Source Sans Pro"/>
                <a:ea typeface="Source Sans Pro"/>
                <a:cs typeface="Source Sans Pro"/>
                <a:sym typeface="Source Sans Pro"/>
              </a:defRPr>
            </a:lvl6pPr>
            <a:lvl7pPr lvl="6" algn="ctr">
              <a:spcBef>
                <a:spcPts val="0"/>
              </a:spcBef>
              <a:spcAft>
                <a:spcPts val="0"/>
              </a:spcAft>
              <a:buNone/>
              <a:defRPr>
                <a:latin typeface="Source Sans Pro"/>
                <a:ea typeface="Source Sans Pro"/>
                <a:cs typeface="Source Sans Pro"/>
                <a:sym typeface="Source Sans Pro"/>
              </a:defRPr>
            </a:lvl7pPr>
            <a:lvl8pPr lvl="7" algn="ctr">
              <a:spcBef>
                <a:spcPts val="0"/>
              </a:spcBef>
              <a:spcAft>
                <a:spcPts val="0"/>
              </a:spcAft>
              <a:buNone/>
              <a:defRPr>
                <a:latin typeface="Source Sans Pro"/>
                <a:ea typeface="Source Sans Pro"/>
                <a:cs typeface="Source Sans Pro"/>
                <a:sym typeface="Source Sans Pro"/>
              </a:defRPr>
            </a:lvl8pPr>
            <a:lvl9pPr lvl="8" algn="ctr">
              <a:spcBef>
                <a:spcPts val="0"/>
              </a:spcBef>
              <a:spcAft>
                <a:spcPts val="0"/>
              </a:spcAft>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 Closing slide" showMasterSp="0">
  <p:cSld name="1_Cover Slide 3">
    <p:bg>
      <p:bgPr>
        <a:blipFill>
          <a:blip r:embed="rId2">
            <a:alphaModFix/>
          </a:blip>
          <a:stretch>
            <a:fillRect/>
          </a:stretch>
        </a:blipFill>
      </p:bgPr>
    </p:bg>
    <p:spTree>
      <p:nvGrpSpPr>
        <p:cNvPr id="23" name="Shape 23"/>
        <p:cNvGrpSpPr/>
        <p:nvPr/>
      </p:nvGrpSpPr>
      <p:grpSpPr>
        <a:xfrm>
          <a:off x="0" y="0"/>
          <a:ext cx="0" cy="0"/>
          <a:chOff x="0" y="0"/>
          <a:chExt cx="0" cy="0"/>
        </a:xfrm>
      </p:grpSpPr>
      <p:pic>
        <p:nvPicPr>
          <p:cNvPr id="24" name="Google Shape;24;p6"/>
          <p:cNvPicPr preferRelativeResize="0"/>
          <p:nvPr/>
        </p:nvPicPr>
        <p:blipFill>
          <a:blip r:embed="rId3">
            <a:alphaModFix/>
          </a:blip>
          <a:stretch>
            <a:fillRect/>
          </a:stretch>
        </p:blipFill>
        <p:spPr>
          <a:xfrm>
            <a:off x="434975" y="4857022"/>
            <a:ext cx="663849" cy="146503"/>
          </a:xfrm>
          <a:prstGeom prst="rect">
            <a:avLst/>
          </a:prstGeom>
          <a:noFill/>
          <a:ln>
            <a:noFill/>
          </a:ln>
        </p:spPr>
      </p:pic>
      <p:sp>
        <p:nvSpPr>
          <p:cNvPr id="25" name="Google Shape;25;p6"/>
          <p:cNvSpPr txBox="1"/>
          <p:nvPr>
            <p:ph type="ctrTitle"/>
          </p:nvPr>
        </p:nvSpPr>
        <p:spPr>
          <a:xfrm>
            <a:off x="434975" y="1130300"/>
            <a:ext cx="5170500" cy="144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800"/>
              <a:buFont typeface="Inter SemiBold"/>
              <a:buNone/>
              <a:defRPr sz="3600"/>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26" name="Google Shape;26;p6"/>
          <p:cNvSpPr txBox="1"/>
          <p:nvPr>
            <p:ph idx="1" type="subTitle"/>
          </p:nvPr>
        </p:nvSpPr>
        <p:spPr>
          <a:xfrm>
            <a:off x="434975" y="2571801"/>
            <a:ext cx="5170500" cy="1428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200"/>
              <a:buNone/>
              <a:defRPr sz="18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graphic v2- light mode">
  <p:cSld name="CUSTOM_2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7"/>
          <p:cNvSpPr txBox="1"/>
          <p:nvPr>
            <p:ph type="ctrTitle"/>
          </p:nvPr>
        </p:nvSpPr>
        <p:spPr>
          <a:xfrm>
            <a:off x="434975" y="1130300"/>
            <a:ext cx="5170500" cy="144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800"/>
              <a:buFont typeface="Inter SemiBold"/>
              <a:buNone/>
              <a:defRPr sz="3600"/>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29" name="Google Shape;29;p7"/>
          <p:cNvSpPr txBox="1"/>
          <p:nvPr>
            <p:ph idx="1" type="subTitle"/>
          </p:nvPr>
        </p:nvSpPr>
        <p:spPr>
          <a:xfrm>
            <a:off x="434975" y="2571801"/>
            <a:ext cx="5170500" cy="1428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200"/>
              <a:buNone/>
              <a:defRPr sz="18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30" name="Google Shape;30;p7"/>
          <p:cNvPicPr preferRelativeResize="0"/>
          <p:nvPr/>
        </p:nvPicPr>
        <p:blipFill>
          <a:blip r:embed="rId3">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graphic v1- dark mode 1">
  <p:cSld name="CUSTOM_2_1_2">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8"/>
          <p:cNvSpPr txBox="1"/>
          <p:nvPr>
            <p:ph type="ctrTitle"/>
          </p:nvPr>
        </p:nvSpPr>
        <p:spPr>
          <a:xfrm>
            <a:off x="434975" y="1130300"/>
            <a:ext cx="5170500" cy="144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4800"/>
              <a:buFont typeface="Inter SemiBold"/>
              <a:buNone/>
              <a:defRPr sz="36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33" name="Google Shape;33;p8"/>
          <p:cNvSpPr txBox="1"/>
          <p:nvPr>
            <p:ph idx="1" type="subTitle"/>
          </p:nvPr>
        </p:nvSpPr>
        <p:spPr>
          <a:xfrm>
            <a:off x="434975" y="2571801"/>
            <a:ext cx="5170500" cy="1428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lt1"/>
              </a:buClr>
              <a:buSzPts val="2200"/>
              <a:buNone/>
              <a:defRPr sz="18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34" name="Google Shape;34;p8"/>
          <p:cNvPicPr preferRelativeResize="0"/>
          <p:nvPr/>
        </p:nvPicPr>
        <p:blipFill rotWithShape="1">
          <a:blip r:embed="rId3">
            <a:alphaModFix/>
          </a:blip>
          <a:srcRect b="59" l="0" r="0" t="59"/>
          <a:stretch/>
        </p:blipFill>
        <p:spPr>
          <a:xfrm>
            <a:off x="434975" y="4857022"/>
            <a:ext cx="663849" cy="14650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r intro, expressive  - graphic">
  <p:cSld name="CUSTOM_2_1_1">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9"/>
          <p:cNvSpPr txBox="1"/>
          <p:nvPr>
            <p:ph type="ctrTitle"/>
          </p:nvPr>
        </p:nvSpPr>
        <p:spPr>
          <a:xfrm>
            <a:off x="434975" y="1130300"/>
            <a:ext cx="5170500" cy="144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800"/>
              <a:buFont typeface="Inter SemiBold"/>
              <a:buNone/>
              <a:defRPr sz="3600"/>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37" name="Google Shape;37;p9"/>
          <p:cNvSpPr txBox="1"/>
          <p:nvPr>
            <p:ph idx="1" type="subTitle"/>
          </p:nvPr>
        </p:nvSpPr>
        <p:spPr>
          <a:xfrm>
            <a:off x="434975" y="2571801"/>
            <a:ext cx="5170500" cy="1428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200"/>
              <a:buNone/>
              <a:defRPr sz="18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38" name="Google Shape;38;p9"/>
          <p:cNvPicPr preferRelativeResize="0"/>
          <p:nvPr/>
        </p:nvPicPr>
        <p:blipFill>
          <a:blip r:embed="rId3">
            <a:alphaModFix/>
          </a:blip>
          <a:stretch>
            <a:fillRect/>
          </a:stretch>
        </p:blipFill>
        <p:spPr>
          <a:xfrm>
            <a:off x="434975" y="4857022"/>
            <a:ext cx="663849" cy="14650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r intro - Photo">
  <p:cSld name="CUSTOM_2_1_1_1">
    <p:bg>
      <p:bgPr>
        <a:solidFill>
          <a:schemeClr val="lt2"/>
        </a:solidFill>
      </p:bgPr>
    </p:bg>
    <p:spTree>
      <p:nvGrpSpPr>
        <p:cNvPr id="39" name="Shape 39"/>
        <p:cNvGrpSpPr/>
        <p:nvPr/>
      </p:nvGrpSpPr>
      <p:grpSpPr>
        <a:xfrm>
          <a:off x="0" y="0"/>
          <a:ext cx="0" cy="0"/>
          <a:chOff x="0" y="0"/>
          <a:chExt cx="0" cy="0"/>
        </a:xfrm>
      </p:grpSpPr>
      <p:sp>
        <p:nvSpPr>
          <p:cNvPr id="40" name="Google Shape;40;p10"/>
          <p:cNvSpPr/>
          <p:nvPr>
            <p:ph idx="2" type="pic"/>
          </p:nvPr>
        </p:nvSpPr>
        <p:spPr>
          <a:xfrm>
            <a:off x="4584250" y="412750"/>
            <a:ext cx="4137000" cy="4295700"/>
          </a:xfrm>
          <a:prstGeom prst="roundRect">
            <a:avLst>
              <a:gd fmla="val 10448" name="adj"/>
            </a:avLst>
          </a:prstGeom>
          <a:solidFill>
            <a:srgbClr val="F2F2F2"/>
          </a:solidFill>
          <a:ln>
            <a:noFill/>
          </a:ln>
        </p:spPr>
      </p:sp>
      <p:sp>
        <p:nvSpPr>
          <p:cNvPr id="41" name="Google Shape;41;p10"/>
          <p:cNvSpPr txBox="1"/>
          <p:nvPr>
            <p:ph type="ctrTitle"/>
          </p:nvPr>
        </p:nvSpPr>
        <p:spPr>
          <a:xfrm>
            <a:off x="434975" y="1565917"/>
            <a:ext cx="3826800" cy="14415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4200"/>
              <a:buFont typeface="Inter SemiBold"/>
              <a:buNone/>
              <a:defRPr sz="3000"/>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42" name="Google Shape;42;p10"/>
          <p:cNvSpPr txBox="1"/>
          <p:nvPr>
            <p:ph idx="1" type="subTitle"/>
          </p:nvPr>
        </p:nvSpPr>
        <p:spPr>
          <a:xfrm>
            <a:off x="434975" y="3007417"/>
            <a:ext cx="3381000" cy="625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000"/>
              <a:buNone/>
              <a:defRPr sz="1600"/>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p:txBody>
      </p:sp>
      <p:pic>
        <p:nvPicPr>
          <p:cNvPr id="43" name="Google Shape;43;p10"/>
          <p:cNvPicPr preferRelativeResize="0"/>
          <p:nvPr/>
        </p:nvPicPr>
        <p:blipFill>
          <a:blip r:embed="rId2">
            <a:alphaModFix/>
          </a:blip>
          <a:stretch>
            <a:fillRect/>
          </a:stretch>
        </p:blipFill>
        <p:spPr>
          <a:xfrm>
            <a:off x="434975" y="4857022"/>
            <a:ext cx="663849" cy="14650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1pPr>
            <a:lvl2pPr lvl="1">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2pPr>
            <a:lvl3pPr lvl="2">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3pPr>
            <a:lvl4pPr lvl="3">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4pPr>
            <a:lvl5pPr lvl="4">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5pPr>
            <a:lvl6pPr lvl="5">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6pPr>
            <a:lvl7pPr lvl="6">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7pPr>
            <a:lvl8pPr lvl="7">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8pPr>
            <a:lvl9pPr lvl="8">
              <a:spcBef>
                <a:spcPts val="0"/>
              </a:spcBef>
              <a:spcAft>
                <a:spcPts val="0"/>
              </a:spcAft>
              <a:buClr>
                <a:schemeClr val="dk1"/>
              </a:buClr>
              <a:buSzPts val="2200"/>
              <a:buFont typeface="Inter SemiBold"/>
              <a:buNone/>
              <a:defRPr sz="2200">
                <a:solidFill>
                  <a:schemeClr val="dk1"/>
                </a:solidFill>
                <a:latin typeface="Inter SemiBold"/>
                <a:ea typeface="Inter SemiBold"/>
                <a:cs typeface="Inter SemiBold"/>
                <a:sym typeface="Inter SemiBo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600"/>
              </a:spcBef>
              <a:spcAft>
                <a:spcPts val="0"/>
              </a:spcAft>
              <a:buClr>
                <a:schemeClr val="dk2"/>
              </a:buClr>
              <a:buSzPts val="1200"/>
              <a:buFont typeface="Inter"/>
              <a:buChar char="○"/>
              <a:defRPr sz="1200">
                <a:solidFill>
                  <a:schemeClr val="dk2"/>
                </a:solidFill>
                <a:latin typeface="Inter"/>
                <a:ea typeface="Inter"/>
                <a:cs typeface="Inter"/>
                <a:sym typeface="Inter"/>
              </a:defRPr>
            </a:lvl2pPr>
            <a:lvl3pPr indent="-304800" lvl="2" marL="1371600">
              <a:lnSpc>
                <a:spcPct val="115000"/>
              </a:lnSpc>
              <a:spcBef>
                <a:spcPts val="1600"/>
              </a:spcBef>
              <a:spcAft>
                <a:spcPts val="0"/>
              </a:spcAft>
              <a:buClr>
                <a:schemeClr val="dk2"/>
              </a:buClr>
              <a:buSzPts val="1200"/>
              <a:buFont typeface="Inter"/>
              <a:buChar char="■"/>
              <a:defRPr sz="1200">
                <a:solidFill>
                  <a:schemeClr val="dk2"/>
                </a:solidFill>
                <a:latin typeface="Inter"/>
                <a:ea typeface="Inter"/>
                <a:cs typeface="Inter"/>
                <a:sym typeface="Inter"/>
              </a:defRPr>
            </a:lvl3pPr>
            <a:lvl4pPr indent="-304800" lvl="3" marL="1828800">
              <a:lnSpc>
                <a:spcPct val="115000"/>
              </a:lnSpc>
              <a:spcBef>
                <a:spcPts val="1600"/>
              </a:spcBef>
              <a:spcAft>
                <a:spcPts val="0"/>
              </a:spcAft>
              <a:buClr>
                <a:schemeClr val="dk2"/>
              </a:buClr>
              <a:buSzPts val="1200"/>
              <a:buFont typeface="Inter"/>
              <a:buChar char="●"/>
              <a:defRPr sz="1200">
                <a:solidFill>
                  <a:schemeClr val="dk2"/>
                </a:solidFill>
                <a:latin typeface="Inter"/>
                <a:ea typeface="Inter"/>
                <a:cs typeface="Inter"/>
                <a:sym typeface="Inter"/>
              </a:defRPr>
            </a:lvl4pPr>
            <a:lvl5pPr indent="-304800" lvl="4" marL="2286000">
              <a:lnSpc>
                <a:spcPct val="115000"/>
              </a:lnSpc>
              <a:spcBef>
                <a:spcPts val="1600"/>
              </a:spcBef>
              <a:spcAft>
                <a:spcPts val="0"/>
              </a:spcAft>
              <a:buClr>
                <a:schemeClr val="dk2"/>
              </a:buClr>
              <a:buSzPts val="1200"/>
              <a:buFont typeface="Inter"/>
              <a:buChar char="○"/>
              <a:defRPr sz="1200">
                <a:solidFill>
                  <a:schemeClr val="dk2"/>
                </a:solidFill>
                <a:latin typeface="Inter"/>
                <a:ea typeface="Inter"/>
                <a:cs typeface="Inter"/>
                <a:sym typeface="Inter"/>
              </a:defRPr>
            </a:lvl5pPr>
            <a:lvl6pPr indent="-304800" lvl="5" marL="2743200">
              <a:lnSpc>
                <a:spcPct val="115000"/>
              </a:lnSpc>
              <a:spcBef>
                <a:spcPts val="1600"/>
              </a:spcBef>
              <a:spcAft>
                <a:spcPts val="0"/>
              </a:spcAft>
              <a:buClr>
                <a:schemeClr val="dk2"/>
              </a:buClr>
              <a:buSzPts val="1200"/>
              <a:buFont typeface="Inter"/>
              <a:buChar char="■"/>
              <a:defRPr sz="1200">
                <a:solidFill>
                  <a:schemeClr val="dk2"/>
                </a:solidFill>
                <a:latin typeface="Inter"/>
                <a:ea typeface="Inter"/>
                <a:cs typeface="Inter"/>
                <a:sym typeface="Inter"/>
              </a:defRPr>
            </a:lvl6pPr>
            <a:lvl7pPr indent="-304800" lvl="6" marL="3200400">
              <a:lnSpc>
                <a:spcPct val="115000"/>
              </a:lnSpc>
              <a:spcBef>
                <a:spcPts val="1600"/>
              </a:spcBef>
              <a:spcAft>
                <a:spcPts val="0"/>
              </a:spcAft>
              <a:buClr>
                <a:schemeClr val="dk2"/>
              </a:buClr>
              <a:buSzPts val="1200"/>
              <a:buFont typeface="Inter"/>
              <a:buChar char="●"/>
              <a:defRPr sz="1200">
                <a:solidFill>
                  <a:schemeClr val="dk2"/>
                </a:solidFill>
                <a:latin typeface="Inter"/>
                <a:ea typeface="Inter"/>
                <a:cs typeface="Inter"/>
                <a:sym typeface="Inter"/>
              </a:defRPr>
            </a:lvl7pPr>
            <a:lvl8pPr indent="-304800" lvl="7" marL="3657600">
              <a:lnSpc>
                <a:spcPct val="115000"/>
              </a:lnSpc>
              <a:spcBef>
                <a:spcPts val="1600"/>
              </a:spcBef>
              <a:spcAft>
                <a:spcPts val="0"/>
              </a:spcAft>
              <a:buClr>
                <a:schemeClr val="dk2"/>
              </a:buClr>
              <a:buSzPts val="1200"/>
              <a:buFont typeface="Inter"/>
              <a:buChar char="○"/>
              <a:defRPr sz="1200">
                <a:solidFill>
                  <a:schemeClr val="dk2"/>
                </a:solidFill>
                <a:latin typeface="Inter"/>
                <a:ea typeface="Inter"/>
                <a:cs typeface="Inter"/>
                <a:sym typeface="Inter"/>
              </a:defRPr>
            </a:lvl8pPr>
            <a:lvl9pPr indent="-304800" lvl="8" marL="4114800">
              <a:lnSpc>
                <a:spcPct val="115000"/>
              </a:lnSpc>
              <a:spcBef>
                <a:spcPts val="1600"/>
              </a:spcBef>
              <a:spcAft>
                <a:spcPts val="1600"/>
              </a:spcAft>
              <a:buClr>
                <a:schemeClr val="dk2"/>
              </a:buClr>
              <a:buSzPts val="1200"/>
              <a:buFont typeface="Inter"/>
              <a:buChar char="■"/>
              <a:defRPr sz="1200">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slide" Target="/ppt/slides/slide6.xml"/><Relationship Id="rId4" Type="http://schemas.openxmlformats.org/officeDocument/2006/relationships/slide" Target="/ppt/slides/slide23.xml"/><Relationship Id="rId5" Type="http://schemas.openxmlformats.org/officeDocument/2006/relationships/slide" Target="/ppt/slides/slide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hyperlink" Target="https://support.bynder.com/hc/en-us/articles/5735180974738-Create-General-Support-Form" TargetMode="External"/><Relationship Id="rId4" Type="http://schemas.openxmlformats.org/officeDocument/2006/relationships/hyperlink" Target="https://support.bynder.com/hc/en-us/articles/360013875260-Create-Custom-Link-Tabs-in-Portal"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7.xml"/><Relationship Id="rId9" Type="http://schemas.openxmlformats.org/officeDocument/2006/relationships/slide" Target="/ppt/slides/slide24.xml"/><Relationship Id="rId5" Type="http://schemas.openxmlformats.org/officeDocument/2006/relationships/slide" Target="/ppt/slides/slide11.xml"/><Relationship Id="rId6" Type="http://schemas.openxmlformats.org/officeDocument/2006/relationships/slide" Target="/ppt/slides/slide13.xml"/><Relationship Id="rId7" Type="http://schemas.openxmlformats.org/officeDocument/2006/relationships/slide" Target="/ppt/slides/slide17.xml"/><Relationship Id="rId8" Type="http://schemas.openxmlformats.org/officeDocument/2006/relationships/slide" Target="/ppt/slides/slide23.xml"/><Relationship Id="rId11" Type="http://schemas.openxmlformats.org/officeDocument/2006/relationships/slide" Target="/ppt/slides/slide27.xml"/><Relationship Id="rId10" Type="http://schemas.openxmlformats.org/officeDocument/2006/relationships/slide" Target="/ppt/slides/slide25.xml"/><Relationship Id="rId13" Type="http://schemas.openxmlformats.org/officeDocument/2006/relationships/slide" Target="/ppt/slides/slide45.xml"/><Relationship Id="rId12" Type="http://schemas.openxmlformats.org/officeDocument/2006/relationships/slide" Target="/ppt/slides/slide40.xml"/><Relationship Id="rId15" Type="http://schemas.openxmlformats.org/officeDocument/2006/relationships/slide" Target="/ppt/slides/slide59.xml"/><Relationship Id="rId14" Type="http://schemas.openxmlformats.org/officeDocument/2006/relationships/slide" Target="/ppt/slides/slide51.xml"/><Relationship Id="rId16" Type="http://schemas.openxmlformats.org/officeDocument/2006/relationships/image" Target="../media/image3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 Id="rId3" Type="http://schemas.openxmlformats.org/officeDocument/2006/relationships/hyperlink" Target="https://support.bynder.com/hc/en-us/articles/360013933299-How-to-Log-into-your-Bynder-Account" TargetMode="External"/><Relationship Id="rId4" Type="http://schemas.openxmlformats.org/officeDocument/2006/relationships/hyperlink" Target="https://support.bynder.com/hc/en-us/articles/360013934219-Reset-your-Password" TargetMode="External"/><Relationship Id="rId5" Type="http://schemas.openxmlformats.org/officeDocument/2006/relationships/hyperlink" Target="https://support.bynder.com/hc/en-us/articles/360013936319-Password-Policy?_gl=1%2A1hgzdiq%2A_up%2AMQ..%2A_ga%2ANDQwODgwMjI0LjE3MjEyNDUzNjU.%2A_ga_W84HKH8FKC%2AMTcyMTI0NTM2NC4xLjAuMTcyMTI0NTM2NC4wLjAuMA.." TargetMode="External"/><Relationship Id="rId6" Type="http://schemas.openxmlformats.org/officeDocument/2006/relationships/hyperlink" Target="https://support.bynder.com/hc/en-us/articles/360015786820-Request-Access-to-a-Bynder-Portal-via-Request-Form" TargetMode="External"/><Relationship Id="rId7" Type="http://schemas.openxmlformats.org/officeDocument/2006/relationships/hyperlink" Target="https://support.bynder.com/hc/en-us/articles/360013875340-Explore-Your-Portal-Settings?_gl=1%2A17abxna%2A_up%2AMQ..%2A_ga%2AMTUwMDQxNzMwNC4xNzIxMjQ0ODQz%2A_ga_W84HKH8FKC%2AMTcyMTI0NDg0My4xLjEuMTcyMTI0NDk3Mi4wLjAuM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slide" Target="/ppt/slides/slide11.xml"/><Relationship Id="rId4" Type="http://schemas.openxmlformats.org/officeDocument/2006/relationships/slide" Target="/ppt/slides/slide13.xml"/><Relationship Id="rId9" Type="http://schemas.openxmlformats.org/officeDocument/2006/relationships/slide" Target="/ppt/slides/slide45.xml"/><Relationship Id="rId5" Type="http://schemas.openxmlformats.org/officeDocument/2006/relationships/slide" Target="/ppt/slides/slide17.xml"/><Relationship Id="rId6" Type="http://schemas.openxmlformats.org/officeDocument/2006/relationships/slide" Target="/ppt/slides/slide25.xml"/><Relationship Id="rId7" Type="http://schemas.openxmlformats.org/officeDocument/2006/relationships/slide" Target="/ppt/slides/slide27.xml"/><Relationship Id="rId8" Type="http://schemas.openxmlformats.org/officeDocument/2006/relationships/slide" Target="/ppt/slides/slide40.xml"/><Relationship Id="rId11" Type="http://schemas.openxmlformats.org/officeDocument/2006/relationships/slide" Target="/ppt/slides/slide59.xml"/><Relationship Id="rId10" Type="http://schemas.openxmlformats.org/officeDocument/2006/relationships/slide" Target="/ppt/slides/slide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slide" Target="/ppt/slides/slide11.xml"/><Relationship Id="rId4" Type="http://schemas.openxmlformats.org/officeDocument/2006/relationships/slide" Target="/ppt/slides/slide13.xml"/><Relationship Id="rId9" Type="http://schemas.openxmlformats.org/officeDocument/2006/relationships/slide" Target="/ppt/slides/slide45.xml"/><Relationship Id="rId5" Type="http://schemas.openxmlformats.org/officeDocument/2006/relationships/slide" Target="/ppt/slides/slide17.xml"/><Relationship Id="rId6" Type="http://schemas.openxmlformats.org/officeDocument/2006/relationships/slide" Target="/ppt/slides/slide25.xml"/><Relationship Id="rId7" Type="http://schemas.openxmlformats.org/officeDocument/2006/relationships/slide" Target="/ppt/slides/slide27.xml"/><Relationship Id="rId8" Type="http://schemas.openxmlformats.org/officeDocument/2006/relationships/slide" Target="/ppt/slides/slide40.xml"/><Relationship Id="rId11" Type="http://schemas.openxmlformats.org/officeDocument/2006/relationships/slide" Target="/ppt/slides/slide59.xml"/><Relationship Id="rId10" Type="http://schemas.openxmlformats.org/officeDocument/2006/relationships/slide" Target="/ppt/slides/slide51.xml"/><Relationship Id="rId13" Type="http://schemas.openxmlformats.org/officeDocument/2006/relationships/slide" Target="/ppt/slides/slide66.xml"/><Relationship Id="rId12" Type="http://schemas.openxmlformats.org/officeDocument/2006/relationships/slide" Target="/ppt/slides/slide62.xml"/><Relationship Id="rId15" Type="http://schemas.openxmlformats.org/officeDocument/2006/relationships/slide" Target="/ppt/slides/slide94.xml"/><Relationship Id="rId14" Type="http://schemas.openxmlformats.org/officeDocument/2006/relationships/slide" Target="/ppt/slides/slide8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hyperlink" Target="https://support.bynder.com/hc/en-us/articles/13811681142802" TargetMode="External"/><Relationship Id="rId4" Type="http://schemas.openxmlformats.org/officeDocument/2006/relationships/hyperlink" Target="https://support.bynder.com/hc/en-us/articles/13812016590354-Reverse-Image-Search-" TargetMode="External"/><Relationship Id="rId5" Type="http://schemas.openxmlformats.org/officeDocument/2006/relationships/hyperlink" Target="https://support.bynder.com/hc/en-us/articles/13811659311890" TargetMode="External"/><Relationship Id="rId6" Type="http://schemas.openxmlformats.org/officeDocument/2006/relationships/hyperlink" Target="https://support.bynder.com/hc/en-us/articles/20795270512658-Search-for-Assets-Using-Face-Recognition"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slide" Target="/ppt/slides/slide45.xml"/><Relationship Id="rId5" Type="http://schemas.openxmlformats.org/officeDocument/2006/relationships/slide" Target="/ppt/slides/slide56.xml"/><Relationship Id="rId6"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slide" Target="/ppt/slides/slide52.xml"/><Relationship Id="rId4" Type="http://schemas.openxmlformats.org/officeDocument/2006/relationships/slide" Target="/ppt/slides/slide45.xml"/><Relationship Id="rId5"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40.png"/><Relationship Id="rId4" Type="http://schemas.openxmlformats.org/officeDocument/2006/relationships/slide" Target="/ppt/slides/slide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41.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hyperlink" Target="https://support.bynder.com/hc/en-us/articles/13812491746194-Duplicate-Finder-during-Upload" TargetMode="External"/><Relationship Id="rId4" Type="http://schemas.openxmlformats.org/officeDocument/2006/relationships/hyperlink" Target="https://support.bynder.com/hc/en-us/articles/13811974882962-Duplicate-Finder-in-the-Waiting-Room" TargetMode="External"/><Relationship Id="rId9" Type="http://schemas.openxmlformats.org/officeDocument/2006/relationships/hyperlink" Target="https://support.bynder.com/hc/en-us/articles/13811659311890-Text-in-Image-Search" TargetMode="External"/><Relationship Id="rId5" Type="http://schemas.openxmlformats.org/officeDocument/2006/relationships/hyperlink" Target="https://support.bynder.com/hc/en-us/articles/22756721920274-Natural-Language-Search-NLS" TargetMode="External"/><Relationship Id="rId6" Type="http://schemas.openxmlformats.org/officeDocument/2006/relationships/hyperlink" Target="https://support.bynder.com/hc/en-us/articles/13812016590354-Search-by-Image" TargetMode="External"/><Relationship Id="rId7" Type="http://schemas.openxmlformats.org/officeDocument/2006/relationships/hyperlink" Target="https://support.bynder.com/hc/en-us/articles/13811681142802-Similarity-Search-for-Image-Assets" TargetMode="External"/><Relationship Id="rId8" Type="http://schemas.openxmlformats.org/officeDocument/2006/relationships/hyperlink" Target="https://support.bynder.com/hc/en-us/articles/14713807155090-Speech-to-Text-for-Video-and-Audio-Assets" TargetMode="External"/><Relationship Id="rId10" Type="http://schemas.openxmlformats.org/officeDocument/2006/relationships/hyperlink" Target="https://support.bynder.com/hc/en-us/articles/4407741633426-AI-Search-Experienc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4.xml"/><Relationship Id="rId3" Type="http://schemas.openxmlformats.org/officeDocument/2006/relationships/hyperlink" Target="https://support.bynder.com/hc/en-us/search?utf8=%E2%9C%93&amp;category=360002316139&amp;query=search+for+assets" TargetMode="External"/><Relationship Id="rId4" Type="http://schemas.openxmlformats.org/officeDocument/2006/relationships/hyperlink" Target="https://support.bynder.com/hc/en-us/articles/360013870120-Use-Filters-to-Search-for-Assets" TargetMode="External"/><Relationship Id="rId9" Type="http://schemas.openxmlformats.org/officeDocument/2006/relationships/hyperlink" Target="https://support.bynder.com/hc/en-us/articles/19548025850258-Sort-Assets-in-Asset-Bank?_gl=1*wulcfq*_up*MQ..*_ga*MTg2Mzc2NTU1MS4xNzIxMjQ2MTk5*_ga_W84HKH8FKC*MTcyMTI0NjE5OS4xLjEuMTcyMTI0NjIwMC4wLjAuMA.." TargetMode="External"/><Relationship Id="rId5" Type="http://schemas.openxmlformats.org/officeDocument/2006/relationships/hyperlink" Target="https://support.bynder.com/hc/en-us/articles/360013931279-Create-Personal-Asset-Bank-Filters" TargetMode="External"/><Relationship Id="rId6" Type="http://schemas.openxmlformats.org/officeDocument/2006/relationships/hyperlink" Target="https://support.bynder.com/hc/en-us/articles/21407298340498-Share-Personal-Filters-in-Asset-Bank" TargetMode="External"/><Relationship Id="rId7" Type="http://schemas.openxmlformats.org/officeDocument/2006/relationships/hyperlink" Target="https://support.bynder.com/hc/en-us/articles/21407252124050-Manage-Personal-Filters-in-Asset-Bank" TargetMode="External"/><Relationship Id="rId8" Type="http://schemas.openxmlformats.org/officeDocument/2006/relationships/hyperlink" Target="https://support.bynder.com/hc/en-us/articles/360013931359-Optimize-Your-Search-with-the-Search-Bar" TargetMode="External"/><Relationship Id="rId11" Type="http://schemas.openxmlformats.org/officeDocument/2006/relationships/hyperlink" Target="https://support.bynder.com/hc/en-us/articles/360016051239-View-Assets-in-the-Asset-Bank" TargetMode="External"/><Relationship Id="rId10" Type="http://schemas.openxmlformats.org/officeDocument/2006/relationships/hyperlink" Target="https://support.bynder.com/hc/en-us/articles/360013931719-Select-Assets-in-the-Asset-Bank?_gl=1*1rf7rfk*_up*MQ..*_ga*MTg2Mzc2NTU1MS4xNzIxMjQ2MTk5*_ga_W84HKH8FKC*MTcyMTI0NjE5OS4xLjEuMTcyMTI0NjIxNy4wLjAuMA.." TargetMode="External"/><Relationship Id="rId12" Type="http://schemas.openxmlformats.org/officeDocument/2006/relationships/hyperlink" Target="https://support.bynder.com/hc/en-us/articles/21745299220882-Exploring-the-Asset-Detail-View"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hyperlink" Target="https://support.bynder.com/hc/en-us/articles/360013931219-Download-Assets-in-the-Asset-Bank#h_01HHFJQEC6ZHH2EYQ5R7ZSQR7P" TargetMode="External"/><Relationship Id="rId4" Type="http://schemas.openxmlformats.org/officeDocument/2006/relationships/hyperlink" Target="https://support.bynder.com/hc/en-us/articles/360013931219-Download-Assets-in-the-Asset-Bank#01HJ9152YJ7W08C87RG1A10EN4" TargetMode="External"/><Relationship Id="rId9" Type="http://schemas.openxmlformats.org/officeDocument/2006/relationships/hyperlink" Target="https://support.bynder.com/hc/en-us/articles/19318750083346-Download-an-Asset-with-a-Download-Request-Form?_gl=1%2A19jh5md%2A_up%2AMQ..%2A_ga%2AMTM3OTE0ODgxNi4xNzIxMjQyNDY3%2A_ga_W84HKH8FKC%2AMTcyMTI0MjQ2Ny4xLjAuMTcyMTI0MjQ2Ny4wLjAuMA.." TargetMode="External"/><Relationship Id="rId5" Type="http://schemas.openxmlformats.org/officeDocument/2006/relationships/hyperlink" Target="https://support.bynder.com/hc/en-us/articles/19318750083346-Download-an-Asset-with-a-Download-Request-Form?_gl=1%2A19jh5md%2A_up%2AMQ..%2A_ga%2AMTM3OTE0ODgxNi4xNzIxMjQyNDY3%2A_ga_W84HKH8FKC%2AMTcyMTI0MjQ2Ny4xLjAuMTcyMTI0MjQ2Ny4wLjAuMA.." TargetMode="External"/><Relationship Id="rId6" Type="http://schemas.openxmlformats.org/officeDocument/2006/relationships/hyperlink" Target="https://support.bynder.com/hc/en-us/articles/19318750083346-Download-an-Asset-with-a-Download-Request-Form?_gl=1%2A19jh5md%2A_up%2AMQ..%2A_ga%2AMTM3OTE0ODgxNi4xNzIxMjQyNDY3%2A_ga_W84HKH8FKC%2AMTcyMTI0MjQ2Ny4xLjAuMTcyMTI0MjQ2Ny4wLjAuMA.." TargetMode="External"/><Relationship Id="rId7" Type="http://schemas.openxmlformats.org/officeDocument/2006/relationships/hyperlink" Target="https://support.bynder.com/hc/en-us/articles/19318750083346-Download-an-Asset-with-a-Download-Request-Form?_gl=1%2A19jh5md%2A_up%2AMQ..%2A_ga%2AMTM3OTE0ODgxNi4xNzIxMjQyNDY3%2A_ga_W84HKH8FKC%2AMTcyMTI0MjQ2Ny4xLjAuMTcyMTI0MjQ2Ny4wLjAuMA.." TargetMode="External"/><Relationship Id="rId8" Type="http://schemas.openxmlformats.org/officeDocument/2006/relationships/hyperlink" Target="https://support.bynder.com/hc/en-us/articles/19318750083346-Download-an-Asset-with-a-Download-Request-Form?_gl=1%2A19jh5md%2A_up%2AMQ..%2A_ga%2AMTM3OTE0ODgxNi4xNzIxMjQyNDY3%2A_ga_W84HKH8FKC%2AMTcyMTI0MjQ2Ny4xLjAuMTcyMTI0MjQ2Ny4wLjAuMA.." TargetMode="External"/><Relationship Id="rId10"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image" Target="../media/image66.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0.xml"/><Relationship Id="rId3" Type="http://schemas.openxmlformats.org/officeDocument/2006/relationships/hyperlink" Target="https://support.bynder.com/hc/en-us/articles/360013931219-Download-Assets-in-the-Asset-Bank?_gl=1*m0xc91*_up*MQ..*_ga*ODA1NDIwODc0LjE3MjEyNDYzMzE.*_ga_W84HKH8FKC*MTcyMTI0NjMzMS4xLjEuMTcyMTI0NjM1NS4wLjAuMA.." TargetMode="External"/><Relationship Id="rId4" Type="http://schemas.openxmlformats.org/officeDocument/2006/relationships/hyperlink" Target="https://support.bynder.com/hc/en-us/articles/19318750083346-Download-an-Asset-with-a-Download-Request-Form?_gl=1*1otjlz9*_up*MQ..*_ga*NTAzODkwOTM4LjE3MjEyNDYyNzM.*_ga_W84HKH8FKC*MTcyMTI0NjI3My4xLjEuMTcyMTI0NjI3NS4wLjAuMA.." TargetMode="External"/><Relationship Id="rId5" Type="http://schemas.openxmlformats.org/officeDocument/2006/relationships/hyperlink" Target="https://support.bynder.com/hc/en-us/articles/11907726078866-Download-Assets-With-Metadata?_gl=1*3z34th*_up*MQ..*_ga*ODA1NDIwODc0LjE3MjEyNDYzMzE.*_ga_W84HKH8FKC*MTcyMTI0NjMzMS4xLjEuMTcyMTI0NjMzMy4wLjAuMA.." TargetMode="External"/><Relationship Id="rId6" Type="http://schemas.openxmlformats.org/officeDocument/2006/relationships/hyperlink" Target="https://support.bynder.com/hc/en-us/articles/360013869940-Download-Derivatives?_gl=1*1rt4046*_up*MQ..*_ga*ODA1NDIwODc0LjE3MjEyNDYzMzE.*_ga_W84HKH8FKC*MTcyMTI0NjMzMS4xLjEuMTcyMTI0NjM3Ni4wLjAuMA.."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 Id="rId3" Type="http://schemas.openxmlformats.org/officeDocument/2006/relationships/slide" Target="/ppt/slides/slide56.xml"/><Relationship Id="rId4" Type="http://schemas.openxmlformats.org/officeDocument/2006/relationships/image" Target="../media/image47.png"/><Relationship Id="rId5" Type="http://schemas.openxmlformats.org/officeDocument/2006/relationships/image" Target="../media/image7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image" Target="../media/image51.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4.xml"/><Relationship Id="rId3" Type="http://schemas.openxmlformats.org/officeDocument/2006/relationships/image" Target="../media/image49.png"/><Relationship Id="rId4" Type="http://schemas.openxmlformats.org/officeDocument/2006/relationships/image" Target="../media/image55.png"/><Relationship Id="rId5" Type="http://schemas.openxmlformats.org/officeDocument/2006/relationships/slide" Target="/ppt/slides/slide5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8.xml"/><Relationship Id="rId3" Type="http://schemas.openxmlformats.org/officeDocument/2006/relationships/hyperlink" Target="https://support.bynder.com/hc/en-us/articles/360013870240-Share-Assets-in-your-Asset-Bank?_gl=1*bh1ti3*_up*MQ..*_ga*OTY0MjY4ODMzLjE3MjEyNDY2MTE.*_ga_W84HKH8FKC*MTcyMTI0NjYxMC4xLjEuMTcyMTI0NjYxNC4wLjAuMA.." TargetMode="External"/><Relationship Id="rId4" Type="http://schemas.openxmlformats.org/officeDocument/2006/relationships/hyperlink" Target="https://support.bynder.com/hc/en-us/articles/360013932639-Create-Collections?_gl=1*1d02t2r*_up*MQ..*_ga*Njk4NDEyNTU2LjE3MjEyNDY2NDA.*_ga_W84HKH8FKC*MTcyMTI0NjY0MC4xLjEuMTcyMTI0NjY5OC4wLjAuMA.." TargetMode="External"/><Relationship Id="rId5" Type="http://schemas.openxmlformats.org/officeDocument/2006/relationships/hyperlink" Target="https://support.bynder.com/hc/en-us/articles/15953779016594-Share-Collections?_gl=1%2A1uo8pbc%2A_up%2AMQ..%2A_ga%2ANjk4NDEyNTU2LjE3MjEyNDY2NDA.%2A_ga_W84HKH8FKC%2AMTcyMTI0NjY0MC4xLjEuMTcyMTI0NjcwMC4wLjAuMA.." TargetMode="External"/><Relationship Id="rId6" Type="http://schemas.openxmlformats.org/officeDocument/2006/relationships/hyperlink" Target="https://support.bynder.com/hc/en-us/articles/15953663632402-Manage-Permissions-in-Collections?_gl=1%2Ayv5nxf%2A_up%2AMQ..%2A_ga%2ANDIxODc2ODA0LjE3MjEyNDY3MzU.%2A_ga_W84HKH8FKC%2AMTcyMTI0NjczNS4xLjAuMTcyMTI0NjczNS4wLjAuMA.." TargetMode="External"/><Relationship Id="rId7" Type="http://schemas.openxmlformats.org/officeDocument/2006/relationships/hyperlink" Target="https://support.bynder.com/hc/en-us/articles/360013870420-Share-Files-Via-Bynder-Expres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hyperlink" Target="https://support.bynder.com/hc/en-us/articles/360013872040-Create-and-Manage-Your-Portal-Homepage" TargetMode="External"/><Relationship Id="rId4" Type="http://schemas.openxmlformats.org/officeDocument/2006/relationships/hyperlink" Target="https://support.bynder.com/hc/en-us/sections/18408759192466-Launch-Bynder-to-your-End-User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 Id="rId3" Type="http://schemas.openxmlformats.org/officeDocument/2006/relationships/hyperlink" Target="https://support.bynder.com/hc/en-us/articles/21886575898386-Customize-Bynder-Express-in-your-Porta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3.xml"/><Relationship Id="rId3"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5.xml"/><Relationship Id="rId3" Type="http://schemas.openxmlformats.org/officeDocument/2006/relationships/hyperlink" Target="https://support.bynder.com/hc/en-us/articles/17636258833042-What-is-Metadata" TargetMode="External"/><Relationship Id="rId4" Type="http://schemas.openxmlformats.org/officeDocument/2006/relationships/hyperlink" Target="https://support.bynder.com/hc/en-us/articles/360013931199-Create-Custom-Metadata-Fields" TargetMode="External"/><Relationship Id="rId5" Type="http://schemas.openxmlformats.org/officeDocument/2006/relationships/hyperlink" Target="https://support.bynder.com/hc/en-us/articles/4415933034898-What-is-a-Tag#:~:text=Tags%20are%20a%20fundamental%20part,assets%20with%20a%20specific%20tag."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7.xml"/><Relationship Id="rId3" Type="http://schemas.openxmlformats.org/officeDocument/2006/relationships/slide" Target="/ppt/slides/slide68.xml"/><Relationship Id="rId4" Type="http://schemas.openxmlformats.org/officeDocument/2006/relationships/slide" Target="/ppt/slides/slide79.xml"/><Relationship Id="rId5" Type="http://schemas.openxmlformats.org/officeDocument/2006/relationships/slide" Target="/ppt/slides/slide8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 Id="rId3" Type="http://schemas.openxmlformats.org/officeDocument/2006/relationships/image" Target="../media/image5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9.xml"/><Relationship Id="rId3"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0.xml"/><Relationship Id="rId3"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1.xml"/><Relationship Id="rId3" Type="http://schemas.openxmlformats.org/officeDocument/2006/relationships/slide" Target="/ppt/slides/slide94.xml"/><Relationship Id="rId4" Type="http://schemas.openxmlformats.org/officeDocument/2006/relationships/slide" Target="/ppt/slides/slide94.xml"/><Relationship Id="rId5" Type="http://schemas.openxmlformats.org/officeDocument/2006/relationships/slide" Target="/ppt/slides/slide94.xml"/><Relationship Id="rId6" Type="http://schemas.openxmlformats.org/officeDocument/2006/relationships/slide" Target="/ppt/slides/slide94.xml"/><Relationship Id="rId7" Type="http://schemas.openxmlformats.org/officeDocument/2006/relationships/image" Target="../media/image69.png"/><Relationship Id="rId8"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3.xml"/><Relationship Id="rId3"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6.xml"/><Relationship Id="rId3" Type="http://schemas.openxmlformats.org/officeDocument/2006/relationships/slide" Target="/ppt/slid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7.xml"/><Relationship Id="rId3" Type="http://schemas.openxmlformats.org/officeDocument/2006/relationships/image" Target="../media/image59.png"/><Relationship Id="rId4" Type="http://schemas.openxmlformats.org/officeDocument/2006/relationships/hyperlink" Target="https://support.bynder.com/hc/articles/360013931879#UUID-64df3e94-6302-906e-1138-d0f8ed1d81ab"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8.xml"/><Relationship Id="rId3"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9.xml"/><Relationship Id="rId3" Type="http://schemas.openxmlformats.org/officeDocument/2006/relationships/image" Target="../media/image5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0.xml"/><Relationship Id="rId3" Type="http://schemas.openxmlformats.org/officeDocument/2006/relationships/image" Target="../media/image6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1.xml"/><Relationship Id="rId3" Type="http://schemas.openxmlformats.org/officeDocument/2006/relationships/image" Target="../media/image6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2.xml"/><Relationship Id="rId3" Type="http://schemas.openxmlformats.org/officeDocument/2006/relationships/image" Target="../media/image5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6.xml"/><Relationship Id="rId3" Type="http://schemas.openxmlformats.org/officeDocument/2006/relationships/hyperlink" Target="https://support.bynder.com/hc/en-us/articles/21455727076242-Best-Practices-for-Uploading-Editing-and-Deleting-Assets" TargetMode="External"/><Relationship Id="rId4" Type="http://schemas.openxmlformats.org/officeDocument/2006/relationships/hyperlink" Target="https://support.bynder.com/hc/en-us/articles/360013936359-Supported-File-Types-for-Upload-and-Preview" TargetMode="External"/><Relationship Id="rId9" Type="http://schemas.openxmlformats.org/officeDocument/2006/relationships/hyperlink" Target="https://support.bynder.com/hc/en-us/articles/360013931879-Mass-Version-Updater" TargetMode="External"/><Relationship Id="rId5" Type="http://schemas.openxmlformats.org/officeDocument/2006/relationships/hyperlink" Target="https://support.bynder.com/hc/en-us/articles/360013870260-Upload-Assets-as-a-Logged-in-User-Front-End-Uploader" TargetMode="External"/><Relationship Id="rId6" Type="http://schemas.openxmlformats.org/officeDocument/2006/relationships/hyperlink" Target="https://support.bynder.com/hc/en-us/articles/360013931319-Create-and-Apply-Metadata-Presets-During-Upload" TargetMode="External"/><Relationship Id="rId7" Type="http://schemas.openxmlformats.org/officeDocument/2006/relationships/hyperlink" Target="https://support.bynder.com/hc/en-us/articles/360013931459-Upload-assets-as-an-external-user-External-Uploader-" TargetMode="External"/><Relationship Id="rId8" Type="http://schemas.openxmlformats.org/officeDocument/2006/relationships/hyperlink" Target="https://support.bynder.com/hc/en-us/articles/360013870140-Mass-uploader" TargetMode="External"/><Relationship Id="rId10" Type="http://schemas.openxmlformats.org/officeDocument/2006/relationships/hyperlink" Target="https://support.bynder.com/hc/en-us/articles/360013931859-Upload-New-Version-of-an-Asset"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7.xml"/><Relationship Id="rId3" Type="http://schemas.openxmlformats.org/officeDocument/2006/relationships/image" Target="../media/image5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8.xml"/><Relationship Id="rId3" Type="http://schemas.openxmlformats.org/officeDocument/2006/relationships/image" Target="../media/image7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9.xml"/><Relationship Id="rId3" Type="http://schemas.openxmlformats.org/officeDocument/2006/relationships/image" Target="../media/image5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0.xml"/><Relationship Id="rId3" Type="http://schemas.openxmlformats.org/officeDocument/2006/relationships/image" Target="../media/image6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1.xml"/><Relationship Id="rId3" Type="http://schemas.openxmlformats.org/officeDocument/2006/relationships/image" Target="../media/image6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3.xml"/><Relationship Id="rId3" Type="http://schemas.openxmlformats.org/officeDocument/2006/relationships/hyperlink" Target="https://support.bynder.com/hc/en-us/articles/360013870340-Edit-Assets-in-Asset-Bank" TargetMode="External"/><Relationship Id="rId4" Type="http://schemas.openxmlformats.org/officeDocument/2006/relationships/hyperlink" Target="https://support.bynder.com/hc/en-us/articles/21455727076242-Best-Practices-for-Uploading-Editing-and-Deleting-Assets"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4.xml"/><Relationship Id="rId3" Type="http://schemas.openxmlformats.org/officeDocument/2006/relationships/image" Target="../media/image57.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6.xml"/><Relationship Id="rId3" Type="http://schemas.openxmlformats.org/officeDocument/2006/relationships/image" Target="../media/image72.png"/><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7.xml"/><Relationship Id="rId3" Type="http://schemas.openxmlformats.org/officeDocument/2006/relationships/image" Target="../media/image7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8.xml"/><Relationship Id="rId3" Type="http://schemas.openxmlformats.org/officeDocument/2006/relationships/image" Target="../media/image6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9.xml"/><Relationship Id="rId3" Type="http://schemas.openxmlformats.org/officeDocument/2006/relationships/hyperlink" Target="https://support.bynder.com/hc/en-us/articles/21576746100114-What-are-Advanced-Rights#:~:text=Advanced%20Rights%20in%20Bynder's%20DAM,users%20at%20the%20right%20time." TargetMode="External"/><Relationship Id="rId4" Type="http://schemas.openxmlformats.org/officeDocument/2006/relationships/hyperlink" Target="https://support.bynder.com/hc/en-us/articles/18774991957650-Mark-an-Asset-as-Downloadable-or-non-Downloadable" TargetMode="External"/><Relationship Id="rId9" Type="http://schemas.openxmlformats.org/officeDocument/2006/relationships/hyperlink" Target="https://support.bynder.com/hc/en-us/articles/360013931059-Mark-Media-as-an-Archive" TargetMode="External"/><Relationship Id="rId5" Type="http://schemas.openxmlformats.org/officeDocument/2006/relationships/hyperlink" Target="https://support.bynder.com/hc/en-us/articles/360013931499-Add-Watermark-to-Your-Assets" TargetMode="External"/><Relationship Id="rId6" Type="http://schemas.openxmlformats.org/officeDocument/2006/relationships/hyperlink" Target="https://support.bynder.com/hc/en-us/articles/360013931819-Remove-Watermark-from-Existing-Assets" TargetMode="External"/><Relationship Id="rId7" Type="http://schemas.openxmlformats.org/officeDocument/2006/relationships/hyperlink" Target="https://support.bynder.com/hc/en-us/articles/360013869860-Limited-Usage-Assets" TargetMode="External"/><Relationship Id="rId8" Type="http://schemas.openxmlformats.org/officeDocument/2006/relationships/hyperlink" Target="https://support.bynder.com/hc/en-us/articles/360013870200-Mark-Assets-Public"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0"/>
          <p:cNvSpPr txBox="1"/>
          <p:nvPr>
            <p:ph type="ctrTitle"/>
          </p:nvPr>
        </p:nvSpPr>
        <p:spPr>
          <a:xfrm>
            <a:off x="663575" y="1130300"/>
            <a:ext cx="5170500" cy="14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2300">
                <a:latin typeface="Inter"/>
                <a:ea typeface="Inter"/>
                <a:cs typeface="Inter"/>
                <a:sym typeface="Inter"/>
              </a:rPr>
              <a:t>Bynder End User Quick Start Guide</a:t>
            </a:r>
            <a:endParaRPr b="1" sz="2300">
              <a:latin typeface="Inter"/>
              <a:ea typeface="Inter"/>
              <a:cs typeface="Inter"/>
              <a:sym typeface="Inter"/>
            </a:endParaRPr>
          </a:p>
          <a:p>
            <a:pPr indent="0" lvl="0" marL="0" rtl="0" algn="l">
              <a:spcBef>
                <a:spcPts val="0"/>
              </a:spcBef>
              <a:spcAft>
                <a:spcPts val="0"/>
              </a:spcAft>
              <a:buNone/>
            </a:pPr>
            <a:r>
              <a:rPr b="1" lang="en" sz="1200">
                <a:solidFill>
                  <a:srgbClr val="DF322E"/>
                </a:solidFill>
                <a:latin typeface="Inter"/>
                <a:ea typeface="Inter"/>
                <a:cs typeface="Inter"/>
                <a:sym typeface="Inter"/>
              </a:rPr>
              <a:t>Personalize this deck to train your users</a:t>
            </a:r>
            <a:endParaRPr b="1" sz="1200">
              <a:solidFill>
                <a:srgbClr val="DF322E"/>
              </a:solidFill>
              <a:latin typeface="Inter"/>
              <a:ea typeface="Inter"/>
              <a:cs typeface="Inter"/>
              <a:sym typeface="Inter"/>
            </a:endParaRPr>
          </a:p>
          <a:p>
            <a:pPr indent="0" lvl="0" marL="0" rtl="0" algn="l">
              <a:spcBef>
                <a:spcPts val="0"/>
              </a:spcBef>
              <a:spcAft>
                <a:spcPts val="0"/>
              </a:spcAft>
              <a:buNone/>
            </a:pPr>
            <a:r>
              <a:t/>
            </a:r>
            <a:endParaRPr b="1" sz="1200">
              <a:solidFill>
                <a:srgbClr val="DF322E"/>
              </a:solidFill>
              <a:latin typeface="Inter"/>
              <a:ea typeface="Inter"/>
              <a:cs typeface="Inter"/>
              <a:sym typeface="Inter"/>
            </a:endParaRPr>
          </a:p>
          <a:p>
            <a:pPr indent="0" lvl="0" marL="0" rtl="0" algn="l">
              <a:spcBef>
                <a:spcPts val="0"/>
              </a:spcBef>
              <a:spcAft>
                <a:spcPts val="0"/>
              </a:spcAft>
              <a:buNone/>
            </a:pPr>
            <a:r>
              <a:rPr lang="en" sz="1200">
                <a:solidFill>
                  <a:srgbClr val="DF322E"/>
                </a:solidFill>
                <a:latin typeface="Inter"/>
                <a:ea typeface="Inter"/>
                <a:cs typeface="Inter"/>
                <a:sym typeface="Inter"/>
              </a:rPr>
              <a:t>This guide equips you with key resources to effectively introduce Bynder to your end users and train them to get the most out of the platform.</a:t>
            </a:r>
            <a:endParaRPr b="1" sz="1200">
              <a:solidFill>
                <a:srgbClr val="DF322E"/>
              </a:solidFill>
              <a:latin typeface="Inter"/>
              <a:ea typeface="Inter"/>
              <a:cs typeface="Inter"/>
              <a:sym typeface="Inter"/>
            </a:endParaRPr>
          </a:p>
          <a:p>
            <a:pPr indent="0" lvl="0" marL="0" rtl="0" algn="l">
              <a:spcBef>
                <a:spcPts val="0"/>
              </a:spcBef>
              <a:spcAft>
                <a:spcPts val="0"/>
              </a:spcAft>
              <a:buNone/>
            </a:pPr>
            <a:r>
              <a:t/>
            </a:r>
            <a:endParaRPr b="1" sz="1500">
              <a:latin typeface="Inter"/>
              <a:ea typeface="Inter"/>
              <a:cs typeface="Inter"/>
              <a:sym typeface="Inter"/>
            </a:endParaRPr>
          </a:p>
          <a:p>
            <a:pPr indent="0" lvl="0" marL="0" rtl="0" algn="l">
              <a:spcBef>
                <a:spcPts val="0"/>
              </a:spcBef>
              <a:spcAft>
                <a:spcPts val="0"/>
              </a:spcAft>
              <a:buNone/>
            </a:pPr>
            <a:r>
              <a:t/>
            </a:r>
            <a:endParaRPr b="1" sz="1500">
              <a:latin typeface="Inter"/>
              <a:ea typeface="Inter"/>
              <a:cs typeface="Inter"/>
              <a:sym typeface="Inter"/>
            </a:endParaRPr>
          </a:p>
          <a:p>
            <a:pPr indent="0" lvl="0" marL="0" rtl="0" algn="l">
              <a:spcBef>
                <a:spcPts val="0"/>
              </a:spcBef>
              <a:spcAft>
                <a:spcPts val="0"/>
              </a:spcAft>
              <a:buNone/>
            </a:pPr>
            <a:r>
              <a:t/>
            </a:r>
            <a:endParaRPr b="1" sz="1500">
              <a:latin typeface="Inter"/>
              <a:ea typeface="Inter"/>
              <a:cs typeface="Inter"/>
              <a:sym typeface="Inter"/>
            </a:endParaRPr>
          </a:p>
        </p:txBody>
      </p:sp>
      <p:sp>
        <p:nvSpPr>
          <p:cNvPr id="300" name="Google Shape;300;p50"/>
          <p:cNvSpPr/>
          <p:nvPr>
            <p:ph idx="1" type="subTitle"/>
          </p:nvPr>
        </p:nvSpPr>
        <p:spPr>
          <a:xfrm>
            <a:off x="612600" y="191375"/>
            <a:ext cx="3907800" cy="398700"/>
          </a:xfrm>
          <a:prstGeom prst="roundRect">
            <a:avLst>
              <a:gd fmla="val 12584" name="adj"/>
            </a:avLst>
          </a:prstGeom>
          <a:solidFill>
            <a:srgbClr val="DF322E"/>
          </a:solidFill>
          <a:ln>
            <a:noFill/>
          </a:ln>
        </p:spPr>
        <p:txBody>
          <a:bodyPr anchorCtr="0" anchor="ctr" bIns="91425" lIns="91425" spcFirstLastPara="1" rIns="91425" wrap="square" tIns="91425">
            <a:spAutoFit/>
          </a:bodyPr>
          <a:lstStyle/>
          <a:p>
            <a:pPr indent="0" lvl="0" marL="0" rtl="0" algn="ctr">
              <a:lnSpc>
                <a:spcPct val="100000"/>
              </a:lnSpc>
              <a:spcBef>
                <a:spcPts val="400"/>
              </a:spcBef>
              <a:spcAft>
                <a:spcPts val="400"/>
              </a:spcAft>
              <a:buClr>
                <a:schemeClr val="lt1"/>
              </a:buClr>
              <a:buSzPts val="1400"/>
              <a:buNone/>
            </a:pPr>
            <a:r>
              <a:rPr lang="en" sz="1200">
                <a:solidFill>
                  <a:schemeClr val="lt1"/>
                </a:solidFill>
                <a:uFill>
                  <a:noFill/>
                </a:uFill>
                <a:latin typeface="Inter Medium"/>
                <a:ea typeface="Inter Medium"/>
                <a:cs typeface="Inter Medium"/>
                <a:sym typeface="Inter Medium"/>
                <a:hlinkClick action="ppaction://hlinksldjump" r:id="rId3">
                  <a:extLst>
                    <a:ext uri="{A12FA001-AC4F-418D-AE19-62706E023703}">
                      <ahyp:hlinkClr val="tx"/>
                    </a:ext>
                  </a:extLst>
                </a:hlinkClick>
              </a:rPr>
              <a:t>Instructions for Bynder Admins</a:t>
            </a:r>
            <a:endParaRPr sz="1200">
              <a:solidFill>
                <a:schemeClr val="lt1"/>
              </a:solidFill>
              <a:latin typeface="Inter Medium"/>
              <a:ea typeface="Inter Medium"/>
              <a:cs typeface="Inter Medium"/>
              <a:sym typeface="Inter Medium"/>
            </a:endParaRPr>
          </a:p>
        </p:txBody>
      </p:sp>
      <p:sp>
        <p:nvSpPr>
          <p:cNvPr id="301" name="Google Shape;301;p50"/>
          <p:cNvSpPr/>
          <p:nvPr>
            <p:ph idx="4294967295" type="body"/>
          </p:nvPr>
        </p:nvSpPr>
        <p:spPr>
          <a:xfrm>
            <a:off x="6854575" y="4425575"/>
            <a:ext cx="2150100" cy="666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ctr">
              <a:lnSpc>
                <a:spcPct val="100000"/>
              </a:lnSpc>
              <a:spcBef>
                <a:spcPts val="400"/>
              </a:spcBef>
              <a:spcAft>
                <a:spcPts val="400"/>
              </a:spcAft>
              <a:buClr>
                <a:schemeClr val="lt1"/>
              </a:buClr>
              <a:buSzPts val="1400"/>
              <a:buNone/>
            </a:pPr>
            <a:r>
              <a:rPr lang="en" sz="1900">
                <a:solidFill>
                  <a:schemeClr val="lt1"/>
                </a:solidFill>
                <a:latin typeface="Inter Medium"/>
                <a:ea typeface="Inter Medium"/>
                <a:cs typeface="Inter Medium"/>
                <a:sym typeface="Inter Medium"/>
              </a:rPr>
              <a:t>DELETE SLIDE</a:t>
            </a:r>
            <a:endParaRPr b="0" sz="1900">
              <a:solidFill>
                <a:schemeClr val="lt1"/>
              </a:solidFill>
              <a:latin typeface="Inter Medium"/>
              <a:ea typeface="Inter Medium"/>
              <a:cs typeface="Inter Medium"/>
              <a:sym typeface="Inter Medium"/>
            </a:endParaRPr>
          </a:p>
        </p:txBody>
      </p:sp>
      <p:sp>
        <p:nvSpPr>
          <p:cNvPr id="302" name="Google Shape;302;p50"/>
          <p:cNvSpPr txBox="1"/>
          <p:nvPr/>
        </p:nvSpPr>
        <p:spPr>
          <a:xfrm>
            <a:off x="575975" y="2571800"/>
            <a:ext cx="4235100" cy="95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accent1"/>
                </a:solidFill>
                <a:latin typeface="Inter"/>
                <a:ea typeface="Inter"/>
                <a:cs typeface="Inter"/>
                <a:sym typeface="Inter"/>
              </a:rPr>
              <a:t>We've divided the deck into key learnings tailored for </a:t>
            </a:r>
            <a:r>
              <a:rPr lang="en" sz="1000" u="sng">
                <a:solidFill>
                  <a:schemeClr val="hlink"/>
                </a:solidFill>
                <a:latin typeface="Inter"/>
                <a:ea typeface="Inter"/>
                <a:cs typeface="Inter"/>
                <a:sym typeface="Inter"/>
                <a:hlinkClick action="ppaction://hlinksldjump" r:id="rId4"/>
              </a:rPr>
              <a:t>light users </a:t>
            </a:r>
            <a:r>
              <a:rPr lang="en" sz="1000">
                <a:solidFill>
                  <a:schemeClr val="accent1"/>
                </a:solidFill>
                <a:latin typeface="Inter"/>
                <a:ea typeface="Inter"/>
                <a:cs typeface="Inter"/>
                <a:sym typeface="Inter"/>
              </a:rPr>
              <a:t>and </a:t>
            </a:r>
            <a:r>
              <a:rPr lang="en" sz="1000" u="sng">
                <a:solidFill>
                  <a:schemeClr val="hlink"/>
                </a:solidFill>
                <a:latin typeface="Inter"/>
                <a:ea typeface="Inter"/>
                <a:cs typeface="Inter"/>
                <a:sym typeface="Inter"/>
                <a:hlinkClick action="ppaction://hlinksldjump" r:id="rId5"/>
              </a:rPr>
              <a:t>regular users</a:t>
            </a:r>
            <a:r>
              <a:rPr lang="en" sz="1000">
                <a:solidFill>
                  <a:schemeClr val="accent1"/>
                </a:solidFill>
                <a:latin typeface="Inter"/>
                <a:ea typeface="Inter"/>
                <a:cs typeface="Inter"/>
                <a:sym typeface="Inter"/>
              </a:rPr>
              <a:t>, making it easier for you to customize. Each slide can be adjusted to reflect the specific permissions and capabilities you've configured for your light and regular users.</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solidFill>
                <a:schemeClr val="dk2"/>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9"/>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How to Reach out to your Bynder Admin</a:t>
            </a:r>
            <a:endParaRPr/>
          </a:p>
        </p:txBody>
      </p:sp>
      <p:sp>
        <p:nvSpPr>
          <p:cNvPr id="374" name="Google Shape;374;p59"/>
          <p:cNvSpPr/>
          <p:nvPr>
            <p:ph idx="6" type="body"/>
          </p:nvPr>
        </p:nvSpPr>
        <p:spPr>
          <a:xfrm>
            <a:off x="2022475" y="1335300"/>
            <a:ext cx="4731300" cy="24729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400">
                <a:solidFill>
                  <a:schemeClr val="lt1"/>
                </a:solidFill>
              </a:rPr>
              <a:t>We recommend creating a central communication channel for users to submit inquiries or questions, such as </a:t>
            </a:r>
            <a:r>
              <a:rPr lang="en" sz="1400" u="sng">
                <a:solidFill>
                  <a:schemeClr val="lt1"/>
                </a:solidFill>
                <a:hlinkClick r:id="rId3">
                  <a:extLst>
                    <a:ext uri="{A12FA001-AC4F-418D-AE19-62706E023703}">
                      <ahyp:hlinkClr val="tx"/>
                    </a:ext>
                  </a:extLst>
                </a:hlinkClick>
              </a:rPr>
              <a:t>a general support form</a:t>
            </a:r>
            <a:r>
              <a:rPr lang="en" sz="1400">
                <a:solidFill>
                  <a:schemeClr val="lt1"/>
                </a:solidFill>
              </a:rPr>
              <a:t>. If you prefer to use an external form, you can link it directly in your porta </a:t>
            </a:r>
            <a:r>
              <a:rPr lang="en" sz="1400" u="sng">
                <a:solidFill>
                  <a:schemeClr val="lt1"/>
                </a:solidFill>
                <a:hlinkClick r:id="rId4">
                  <a:extLst>
                    <a:ext uri="{A12FA001-AC4F-418D-AE19-62706E023703}">
                      <ahyp:hlinkClr val="tx"/>
                    </a:ext>
                  </a:extLst>
                </a:hlinkClick>
              </a:rPr>
              <a:t>via custom tabs</a:t>
            </a:r>
            <a:r>
              <a:rPr lang="en" sz="1400">
                <a:solidFill>
                  <a:schemeClr val="lt1"/>
                </a:solidFill>
              </a:rPr>
              <a:t>.</a:t>
            </a:r>
            <a:endParaRPr sz="1400">
              <a:solidFill>
                <a:schemeClr val="lt1"/>
              </a:solidFill>
            </a:endParaRPr>
          </a:p>
          <a:p>
            <a:pPr indent="0" lvl="0" marL="0" rtl="0" algn="l">
              <a:lnSpc>
                <a:spcPct val="100000"/>
              </a:lnSpc>
              <a:spcBef>
                <a:spcPts val="400"/>
              </a:spcBef>
              <a:spcAft>
                <a:spcPts val="0"/>
              </a:spcAft>
              <a:buClr>
                <a:schemeClr val="lt1"/>
              </a:buClr>
              <a:buSzPts val="1400"/>
              <a:buNone/>
            </a:pPr>
            <a:r>
              <a:t/>
            </a:r>
            <a:endParaRPr sz="1400">
              <a:solidFill>
                <a:schemeClr val="lt1"/>
              </a:solidFill>
            </a:endParaRPr>
          </a:p>
          <a:p>
            <a:pPr indent="0" lvl="0" marL="0" rtl="0" algn="l">
              <a:lnSpc>
                <a:spcPct val="100000"/>
              </a:lnSpc>
              <a:spcBef>
                <a:spcPts val="400"/>
              </a:spcBef>
              <a:spcAft>
                <a:spcPts val="400"/>
              </a:spcAft>
              <a:buClr>
                <a:schemeClr val="lt1"/>
              </a:buClr>
              <a:buSzPts val="1400"/>
              <a:buNone/>
            </a:pPr>
            <a:r>
              <a:rPr lang="en" sz="1400">
                <a:solidFill>
                  <a:schemeClr val="lt1"/>
                </a:solidFill>
              </a:rPr>
              <a:t>Add a screenshot of the support form or custom tabs from your DAM to show end users where to go to contact the Bynder Admin for assistance.</a:t>
            </a:r>
            <a:endParaRPr sz="1400">
              <a:solidFill>
                <a:schemeClr val="lt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49"/>
          <p:cNvSpPr txBox="1"/>
          <p:nvPr>
            <p:ph type="title"/>
          </p:nvPr>
        </p:nvSpPr>
        <p:spPr>
          <a:xfrm>
            <a:off x="1468475" y="1130300"/>
            <a:ext cx="6207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a:p>
            <a:pPr indent="0" lvl="0" marL="0" rtl="0" algn="ctr">
              <a:spcBef>
                <a:spcPts val="0"/>
              </a:spcBef>
              <a:spcAft>
                <a:spcPts val="0"/>
              </a:spcAft>
              <a:buNone/>
            </a:pPr>
            <a:r>
              <a:rPr lang="en" sz="1200"/>
              <a:t>For any questions please visit support.bynder.com or contact your Bynder Admin</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0"/>
          <p:cNvSpPr txBox="1"/>
          <p:nvPr>
            <p:ph type="title"/>
          </p:nvPr>
        </p:nvSpPr>
        <p:spPr>
          <a:xfrm>
            <a:off x="435000" y="11367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What is a DAM?</a:t>
            </a:r>
            <a:endParaRPr b="1">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1"/>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What is a </a:t>
            </a:r>
            <a:r>
              <a:rPr b="1" lang="en">
                <a:solidFill>
                  <a:schemeClr val="accent1"/>
                </a:solidFill>
                <a:latin typeface="Inter"/>
                <a:ea typeface="Inter"/>
                <a:cs typeface="Inter"/>
                <a:sym typeface="Inter"/>
              </a:rPr>
              <a:t>DAM?</a:t>
            </a:r>
            <a:endParaRPr b="1">
              <a:solidFill>
                <a:schemeClr val="accent1"/>
              </a:solidFill>
              <a:latin typeface="Inter"/>
              <a:ea typeface="Inter"/>
              <a:cs typeface="Inter"/>
              <a:sym typeface="Inter"/>
            </a:endParaRPr>
          </a:p>
        </p:txBody>
      </p:sp>
      <p:sp>
        <p:nvSpPr>
          <p:cNvPr id="387" name="Google Shape;387;p61"/>
          <p:cNvSpPr txBox="1"/>
          <p:nvPr/>
        </p:nvSpPr>
        <p:spPr>
          <a:xfrm>
            <a:off x="593400" y="911975"/>
            <a:ext cx="80547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1200"/>
              </a:spcAft>
              <a:buNone/>
            </a:pPr>
            <a:r>
              <a:rPr lang="en" sz="1200">
                <a:latin typeface="Inter"/>
                <a:ea typeface="Inter"/>
                <a:cs typeface="Inter"/>
                <a:sym typeface="Inter"/>
              </a:rPr>
              <a:t>A Digital Asset Management (DAM) is a software solution that’s used to efficiently and securely store, organize, manage, and share digital files and assets across teams in organizations of all sizes.</a:t>
            </a:r>
            <a:endParaRPr sz="1200">
              <a:latin typeface="Inter"/>
              <a:ea typeface="Inter"/>
              <a:cs typeface="Inter"/>
              <a:sym typeface="Inter"/>
            </a:endParaRPr>
          </a:p>
        </p:txBody>
      </p:sp>
      <p:sp>
        <p:nvSpPr>
          <p:cNvPr id="388" name="Google Shape;388;p61"/>
          <p:cNvSpPr/>
          <p:nvPr>
            <p:ph idx="4294967295" type="body"/>
          </p:nvPr>
        </p:nvSpPr>
        <p:spPr>
          <a:xfrm>
            <a:off x="1971000" y="2121900"/>
            <a:ext cx="5059500" cy="12207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100">
                <a:solidFill>
                  <a:schemeClr val="lt1"/>
                </a:solidFill>
              </a:rPr>
              <a:t>[Insert your company portal here]</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2"/>
          <p:cNvSpPr txBox="1"/>
          <p:nvPr>
            <p:ph type="title"/>
          </p:nvPr>
        </p:nvSpPr>
        <p:spPr>
          <a:xfrm>
            <a:off x="435000" y="11367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What is Bynder?</a:t>
            </a:r>
            <a:endParaRPr b="1">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3"/>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What is </a:t>
            </a:r>
            <a:r>
              <a:rPr b="1" lang="en">
                <a:solidFill>
                  <a:schemeClr val="accent1"/>
                </a:solidFill>
                <a:latin typeface="Inter"/>
                <a:ea typeface="Inter"/>
                <a:cs typeface="Inter"/>
                <a:sym typeface="Inter"/>
              </a:rPr>
              <a:t>Bynder?</a:t>
            </a:r>
            <a:endParaRPr b="1">
              <a:solidFill>
                <a:schemeClr val="accent1"/>
              </a:solidFill>
              <a:latin typeface="Inter"/>
              <a:ea typeface="Inter"/>
              <a:cs typeface="Inter"/>
              <a:sym typeface="Inter"/>
            </a:endParaRPr>
          </a:p>
        </p:txBody>
      </p:sp>
      <p:sp>
        <p:nvSpPr>
          <p:cNvPr id="401" name="Google Shape;401;p63"/>
          <p:cNvSpPr txBox="1"/>
          <p:nvPr/>
        </p:nvSpPr>
        <p:spPr>
          <a:xfrm>
            <a:off x="587375" y="756375"/>
            <a:ext cx="85287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Inter"/>
                <a:ea typeface="Inter"/>
                <a:cs typeface="Inter"/>
                <a:sym typeface="Inter"/>
              </a:rPr>
              <a:t>Bynder is a digital asset management (DAM) platform that provides a centralized location to easily access, organize, and share our brand assets like images, videos, documents, and templates. It streamlines the process of finding the right content quickly, ensuring consistency in brand usage across teams. You can share assets internally or externally all with a click of a button!</a:t>
            </a:r>
            <a:endParaRPr sz="1100">
              <a:latin typeface="Inter"/>
              <a:ea typeface="Inter"/>
              <a:cs typeface="Inter"/>
              <a:sym typeface="Inter"/>
            </a:endParaRPr>
          </a:p>
        </p:txBody>
      </p:sp>
      <p:sp>
        <p:nvSpPr>
          <p:cNvPr id="402" name="Google Shape;402;p63"/>
          <p:cNvSpPr/>
          <p:nvPr/>
        </p:nvSpPr>
        <p:spPr>
          <a:xfrm>
            <a:off x="796438" y="1569350"/>
            <a:ext cx="3620400" cy="806700"/>
          </a:xfrm>
          <a:prstGeom prst="roundRect">
            <a:avLst>
              <a:gd fmla="val 10895" name="adj"/>
            </a:avLst>
          </a:prstGeom>
          <a:solidFill>
            <a:schemeClr val="accent5"/>
          </a:soli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lang="en" sz="800">
                <a:solidFill>
                  <a:schemeClr val="lt1"/>
                </a:solidFill>
                <a:latin typeface="Inter"/>
                <a:ea typeface="Inter"/>
                <a:cs typeface="Inter"/>
                <a:sym typeface="Inter"/>
              </a:rPr>
              <a:t>OMNICHANNEL</a:t>
            </a:r>
            <a:endParaRPr b="1" i="0" sz="800" u="none" cap="none" strike="noStrike">
              <a:solidFill>
                <a:schemeClr val="lt1"/>
              </a:solidFill>
              <a:latin typeface="Inter"/>
              <a:ea typeface="Inter"/>
              <a:cs typeface="Inter"/>
              <a:sym typeface="Inter"/>
            </a:endParaRPr>
          </a:p>
        </p:txBody>
      </p:sp>
      <p:sp>
        <p:nvSpPr>
          <p:cNvPr id="403" name="Google Shape;403;p63"/>
          <p:cNvSpPr/>
          <p:nvPr/>
        </p:nvSpPr>
        <p:spPr>
          <a:xfrm>
            <a:off x="6519217" y="3556952"/>
            <a:ext cx="900300" cy="1396500"/>
          </a:xfrm>
          <a:prstGeom prst="roundRect">
            <a:avLst>
              <a:gd fmla="val 10895" name="adj"/>
            </a:avLst>
          </a:prstGeom>
          <a:solidFill>
            <a:schemeClr val="accent3"/>
          </a:soli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lang="en" sz="800">
                <a:solidFill>
                  <a:schemeClr val="lt1"/>
                </a:solidFill>
                <a:latin typeface="Inter"/>
                <a:ea typeface="Inter"/>
                <a:cs typeface="Inter"/>
                <a:sym typeface="Inter"/>
              </a:rPr>
              <a:t>CONTENT OPERATIONS</a:t>
            </a:r>
            <a:endParaRPr b="1" i="0" sz="1200" u="none" cap="none" strike="noStrike">
              <a:solidFill>
                <a:schemeClr val="lt1"/>
              </a:solidFill>
              <a:latin typeface="Inter"/>
              <a:ea typeface="Inter"/>
              <a:cs typeface="Inter"/>
              <a:sym typeface="Inter"/>
            </a:endParaRPr>
          </a:p>
        </p:txBody>
      </p:sp>
      <p:sp>
        <p:nvSpPr>
          <p:cNvPr id="404" name="Google Shape;404;p63"/>
          <p:cNvSpPr/>
          <p:nvPr/>
        </p:nvSpPr>
        <p:spPr>
          <a:xfrm>
            <a:off x="6846321" y="3990612"/>
            <a:ext cx="232200" cy="232200"/>
          </a:xfrm>
          <a:prstGeom prst="roundRect">
            <a:avLst>
              <a:gd fmla="val 16667" name="adj"/>
            </a:avLst>
          </a:prstGeom>
          <a:solidFill>
            <a:srgbClr val="ECF3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05" name="Google Shape;405;p63"/>
          <p:cNvSpPr/>
          <p:nvPr/>
        </p:nvSpPr>
        <p:spPr>
          <a:xfrm>
            <a:off x="1409626" y="3936703"/>
            <a:ext cx="1672200" cy="576300"/>
          </a:xfrm>
          <a:prstGeom prst="roundRect">
            <a:avLst>
              <a:gd fmla="val 10895" name="adj"/>
            </a:avLst>
          </a:prstGeom>
          <a:solidFill>
            <a:srgbClr val="A1ACFF"/>
          </a:solidFill>
          <a:ln cap="flat" cmpd="sng" w="9525">
            <a:solidFill>
              <a:srgbClr val="A1AC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lang="en" sz="800">
                <a:solidFill>
                  <a:srgbClr val="031025"/>
                </a:solidFill>
                <a:latin typeface="Inter"/>
                <a:ea typeface="Inter"/>
                <a:cs typeface="Inter"/>
                <a:sym typeface="Inter"/>
              </a:rPr>
              <a:t>MARKETING AUTOMATION</a:t>
            </a:r>
            <a:endParaRPr b="1" i="0" sz="1200" u="none" cap="none" strike="noStrike">
              <a:solidFill>
                <a:srgbClr val="000000"/>
              </a:solidFill>
              <a:latin typeface="Inter"/>
              <a:ea typeface="Inter"/>
              <a:cs typeface="Inter"/>
              <a:sym typeface="Inter"/>
            </a:endParaRPr>
          </a:p>
        </p:txBody>
      </p:sp>
      <p:sp>
        <p:nvSpPr>
          <p:cNvPr id="406" name="Google Shape;406;p63"/>
          <p:cNvSpPr/>
          <p:nvPr/>
        </p:nvSpPr>
        <p:spPr>
          <a:xfrm>
            <a:off x="4789303" y="1576666"/>
            <a:ext cx="2751600" cy="806700"/>
          </a:xfrm>
          <a:prstGeom prst="roundRect">
            <a:avLst>
              <a:gd fmla="val 10895" name="adj"/>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lang="en" sz="800">
                <a:solidFill>
                  <a:srgbClr val="031025"/>
                </a:solidFill>
                <a:latin typeface="Inter"/>
                <a:ea typeface="Inter"/>
                <a:cs typeface="Inter"/>
                <a:sym typeface="Inter"/>
              </a:rPr>
              <a:t>USER COMMUNITY</a:t>
            </a:r>
            <a:endParaRPr b="1" i="0" sz="1200" u="none" cap="none" strike="noStrike">
              <a:solidFill>
                <a:srgbClr val="000000"/>
              </a:solidFill>
              <a:latin typeface="Inter"/>
              <a:ea typeface="Inter"/>
              <a:cs typeface="Inter"/>
              <a:sym typeface="Inter"/>
            </a:endParaRPr>
          </a:p>
        </p:txBody>
      </p:sp>
      <p:cxnSp>
        <p:nvCxnSpPr>
          <p:cNvPr id="407" name="Google Shape;407;p63"/>
          <p:cNvCxnSpPr>
            <a:stCxn id="408" idx="3"/>
            <a:endCxn id="403" idx="0"/>
          </p:cNvCxnSpPr>
          <p:nvPr/>
        </p:nvCxnSpPr>
        <p:spPr>
          <a:xfrm>
            <a:off x="5203970" y="3432441"/>
            <a:ext cx="1765500" cy="124500"/>
          </a:xfrm>
          <a:prstGeom prst="bentConnector2">
            <a:avLst/>
          </a:prstGeom>
          <a:noFill/>
          <a:ln cap="flat" cmpd="sng" w="9525">
            <a:solidFill>
              <a:srgbClr val="051E46"/>
            </a:solidFill>
            <a:prstDash val="solid"/>
            <a:round/>
            <a:headEnd len="sm" w="sm" type="triangle"/>
            <a:tailEnd len="sm" w="sm" type="triangle"/>
          </a:ln>
        </p:spPr>
      </p:cxnSp>
      <p:sp>
        <p:nvSpPr>
          <p:cNvPr id="409" name="Google Shape;409;p63"/>
          <p:cNvSpPr/>
          <p:nvPr/>
        </p:nvSpPr>
        <p:spPr>
          <a:xfrm>
            <a:off x="5519789" y="3186772"/>
            <a:ext cx="796800" cy="445500"/>
          </a:xfrm>
          <a:prstGeom prst="roundRect">
            <a:avLst>
              <a:gd fmla="val 10895" name="adj"/>
            </a:avLst>
          </a:pr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lang="en" sz="700">
                <a:solidFill>
                  <a:srgbClr val="031025"/>
                </a:solidFill>
                <a:latin typeface="Inter"/>
                <a:ea typeface="Inter"/>
                <a:cs typeface="Inter"/>
                <a:sym typeface="Inter"/>
              </a:rPr>
              <a:t>WORKFLOW</a:t>
            </a:r>
            <a:endParaRPr b="1" i="0" sz="1100" u="none" cap="none" strike="noStrike">
              <a:solidFill>
                <a:srgbClr val="000000"/>
              </a:solidFill>
              <a:latin typeface="Inter"/>
              <a:ea typeface="Inter"/>
              <a:cs typeface="Inter"/>
              <a:sym typeface="Inter"/>
            </a:endParaRPr>
          </a:p>
        </p:txBody>
      </p:sp>
      <p:sp>
        <p:nvSpPr>
          <p:cNvPr id="410" name="Google Shape;410;p63"/>
          <p:cNvSpPr/>
          <p:nvPr/>
        </p:nvSpPr>
        <p:spPr>
          <a:xfrm>
            <a:off x="3783336" y="4420956"/>
            <a:ext cx="1637700" cy="431400"/>
          </a:xfrm>
          <a:prstGeom prst="roundRect">
            <a:avLst>
              <a:gd fmla="val 10895" name="adj"/>
            </a:avLst>
          </a:pr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lang="en" sz="900">
                <a:solidFill>
                  <a:srgbClr val="031025"/>
                </a:solidFill>
                <a:latin typeface="Inter"/>
                <a:ea typeface="Inter"/>
                <a:cs typeface="Inter"/>
                <a:sym typeface="Inter"/>
              </a:rPr>
              <a:t>DESIGN</a:t>
            </a:r>
            <a:endParaRPr b="1" i="0" sz="1300" u="none" cap="none" strike="noStrike">
              <a:solidFill>
                <a:srgbClr val="000000"/>
              </a:solidFill>
              <a:latin typeface="Inter"/>
              <a:ea typeface="Inter"/>
              <a:cs typeface="Inter"/>
              <a:sym typeface="Inter"/>
            </a:endParaRPr>
          </a:p>
        </p:txBody>
      </p:sp>
      <p:cxnSp>
        <p:nvCxnSpPr>
          <p:cNvPr id="411" name="Google Shape;411;p63"/>
          <p:cNvCxnSpPr>
            <a:stCxn id="412" idx="0"/>
          </p:cNvCxnSpPr>
          <p:nvPr/>
        </p:nvCxnSpPr>
        <p:spPr>
          <a:xfrm flipH="1" rot="10800000">
            <a:off x="2365484" y="2390144"/>
            <a:ext cx="7200" cy="516900"/>
          </a:xfrm>
          <a:prstGeom prst="straightConnector1">
            <a:avLst/>
          </a:prstGeom>
          <a:noFill/>
          <a:ln cap="flat" cmpd="sng" w="9525">
            <a:solidFill>
              <a:srgbClr val="031025"/>
            </a:solidFill>
            <a:prstDash val="solid"/>
            <a:round/>
            <a:headEnd len="sm" w="sm" type="none"/>
            <a:tailEnd len="med" w="med" type="triangle"/>
          </a:ln>
        </p:spPr>
      </p:cxnSp>
      <p:sp>
        <p:nvSpPr>
          <p:cNvPr id="413" name="Google Shape;413;p63"/>
          <p:cNvSpPr/>
          <p:nvPr/>
        </p:nvSpPr>
        <p:spPr>
          <a:xfrm>
            <a:off x="860887" y="1850876"/>
            <a:ext cx="814200" cy="394800"/>
          </a:xfrm>
          <a:prstGeom prst="roundRect">
            <a:avLst>
              <a:gd fmla="val 10895" name="adj"/>
            </a:avLst>
          </a:prstGeom>
          <a:noFill/>
          <a:ln cap="flat" cmpd="sng" w="9525">
            <a:solidFill>
              <a:schemeClr val="accent5"/>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31025"/>
              </a:solidFill>
              <a:latin typeface="Arial"/>
              <a:ea typeface="Arial"/>
              <a:cs typeface="Arial"/>
              <a:sym typeface="Arial"/>
            </a:endParaRPr>
          </a:p>
        </p:txBody>
      </p:sp>
      <p:sp>
        <p:nvSpPr>
          <p:cNvPr id="414" name="Google Shape;414;p63"/>
          <p:cNvSpPr/>
          <p:nvPr/>
        </p:nvSpPr>
        <p:spPr>
          <a:xfrm>
            <a:off x="1744189" y="1854019"/>
            <a:ext cx="814200" cy="394800"/>
          </a:xfrm>
          <a:prstGeom prst="roundRect">
            <a:avLst>
              <a:gd fmla="val 10895" name="adj"/>
            </a:avLst>
          </a:prstGeom>
          <a:noFill/>
          <a:ln cap="flat" cmpd="sng" w="9525">
            <a:solidFill>
              <a:schemeClr val="accent5"/>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31025"/>
              </a:solidFill>
              <a:latin typeface="Arial"/>
              <a:ea typeface="Arial"/>
              <a:cs typeface="Arial"/>
              <a:sym typeface="Arial"/>
            </a:endParaRPr>
          </a:p>
        </p:txBody>
      </p:sp>
      <p:sp>
        <p:nvSpPr>
          <p:cNvPr id="415" name="Google Shape;415;p63"/>
          <p:cNvSpPr/>
          <p:nvPr/>
        </p:nvSpPr>
        <p:spPr>
          <a:xfrm>
            <a:off x="2637090" y="1850876"/>
            <a:ext cx="814200" cy="394800"/>
          </a:xfrm>
          <a:prstGeom prst="roundRect">
            <a:avLst>
              <a:gd fmla="val 10895" name="adj"/>
            </a:avLst>
          </a:prstGeom>
          <a:noFill/>
          <a:ln cap="flat" cmpd="sng" w="9525">
            <a:solidFill>
              <a:schemeClr val="accent5"/>
            </a:solidFill>
            <a:prstDash val="solid"/>
            <a:round/>
            <a:headEnd len="sm" w="sm" type="none"/>
            <a:tailEnd len="sm" w="sm" type="none"/>
          </a:ln>
        </p:spPr>
        <p:txBody>
          <a:bodyPr anchorCtr="0" anchor="ctr" bIns="45700" lIns="91425" spcFirstLastPara="1" rIns="0" wrap="square" tIns="45700">
            <a:noAutofit/>
          </a:bodyPr>
          <a:lstStyle/>
          <a:p>
            <a:pPr indent="0" lvl="0" marL="0" marR="0" rtl="0" algn="l">
              <a:lnSpc>
                <a:spcPct val="100000"/>
              </a:lnSpc>
              <a:spcBef>
                <a:spcPts val="0"/>
              </a:spcBef>
              <a:spcAft>
                <a:spcPts val="0"/>
              </a:spcAft>
              <a:buClr>
                <a:srgbClr val="000000"/>
              </a:buClr>
              <a:buSzPts val="8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63"/>
          <p:cNvSpPr/>
          <p:nvPr/>
        </p:nvSpPr>
        <p:spPr>
          <a:xfrm>
            <a:off x="3524617" y="1850876"/>
            <a:ext cx="814200" cy="394800"/>
          </a:xfrm>
          <a:prstGeom prst="roundRect">
            <a:avLst>
              <a:gd fmla="val 10895" name="adj"/>
            </a:avLst>
          </a:prstGeom>
          <a:no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214312" marR="0" rtl="0" algn="ctr">
              <a:lnSpc>
                <a:spcPct val="100000"/>
              </a:lnSpc>
              <a:spcBef>
                <a:spcPts val="0"/>
              </a:spcBef>
              <a:spcAft>
                <a:spcPts val="0"/>
              </a:spcAft>
              <a:buClr>
                <a:srgbClr val="000000"/>
              </a:buClr>
              <a:buSzPts val="800"/>
              <a:buFont typeface="Arial"/>
              <a:buNone/>
            </a:pPr>
            <a:r>
              <a:rPr b="0" i="0" lang="en" sz="800" u="none" cap="none" strike="noStrike">
                <a:solidFill>
                  <a:srgbClr val="031025"/>
                </a:solidFill>
                <a:latin typeface="Arial"/>
                <a:ea typeface="Arial"/>
                <a:cs typeface="Arial"/>
                <a:sym typeface="Arial"/>
              </a:rPr>
              <a:t>MOBILE APPS</a:t>
            </a:r>
            <a:endParaRPr b="0" i="0" sz="800" u="none" cap="none" strike="noStrike">
              <a:solidFill>
                <a:srgbClr val="031025"/>
              </a:solidFill>
              <a:latin typeface="Arial"/>
              <a:ea typeface="Arial"/>
              <a:cs typeface="Arial"/>
              <a:sym typeface="Arial"/>
            </a:endParaRPr>
          </a:p>
        </p:txBody>
      </p:sp>
      <p:sp>
        <p:nvSpPr>
          <p:cNvPr id="412" name="Google Shape;412;p63"/>
          <p:cNvSpPr/>
          <p:nvPr/>
        </p:nvSpPr>
        <p:spPr>
          <a:xfrm>
            <a:off x="2043284" y="2907044"/>
            <a:ext cx="644400" cy="576300"/>
          </a:xfrm>
          <a:prstGeom prst="roundRect">
            <a:avLst>
              <a:gd fmla="val 10895" name="adj"/>
            </a:avLst>
          </a:pr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 sz="800" u="none" cap="none" strike="noStrike">
                <a:solidFill>
                  <a:srgbClr val="031025"/>
                </a:solidFill>
                <a:latin typeface="Inter"/>
                <a:ea typeface="Inter"/>
                <a:cs typeface="Inter"/>
                <a:sym typeface="Inter"/>
              </a:rPr>
              <a:t>PIM</a:t>
            </a:r>
            <a:endParaRPr b="1" i="0" sz="1200" u="none" cap="none" strike="noStrike">
              <a:solidFill>
                <a:srgbClr val="000000"/>
              </a:solidFill>
              <a:latin typeface="Inter"/>
              <a:ea typeface="Inter"/>
              <a:cs typeface="Inter"/>
              <a:sym typeface="Inter"/>
            </a:endParaRPr>
          </a:p>
        </p:txBody>
      </p:sp>
      <p:grpSp>
        <p:nvGrpSpPr>
          <p:cNvPr id="417" name="Google Shape;417;p63"/>
          <p:cNvGrpSpPr/>
          <p:nvPr/>
        </p:nvGrpSpPr>
        <p:grpSpPr>
          <a:xfrm>
            <a:off x="1052552" y="1998650"/>
            <a:ext cx="452367" cy="137810"/>
            <a:chOff x="2381" y="1598"/>
            <a:chExt cx="2285" cy="695"/>
          </a:xfrm>
        </p:grpSpPr>
        <p:sp>
          <p:nvSpPr>
            <p:cNvPr id="418" name="Google Shape;418;p63"/>
            <p:cNvSpPr/>
            <p:nvPr/>
          </p:nvSpPr>
          <p:spPr>
            <a:xfrm>
              <a:off x="2695" y="2035"/>
              <a:ext cx="1126" cy="258"/>
            </a:xfrm>
            <a:custGeom>
              <a:rect b="b" l="l" r="r" t="t"/>
              <a:pathLst>
                <a:path extrusionOk="0" h="1123" w="4948">
                  <a:moveTo>
                    <a:pt x="4851" y="463"/>
                  </a:moveTo>
                  <a:cubicBezTo>
                    <a:pt x="4267" y="894"/>
                    <a:pt x="3421" y="1123"/>
                    <a:pt x="2692" y="1123"/>
                  </a:cubicBezTo>
                  <a:cubicBezTo>
                    <a:pt x="1670" y="1123"/>
                    <a:pt x="751" y="746"/>
                    <a:pt x="54" y="117"/>
                  </a:cubicBezTo>
                  <a:cubicBezTo>
                    <a:pt x="0" y="68"/>
                    <a:pt x="49" y="0"/>
                    <a:pt x="114" y="39"/>
                  </a:cubicBezTo>
                  <a:cubicBezTo>
                    <a:pt x="865" y="476"/>
                    <a:pt x="1794" y="739"/>
                    <a:pt x="2753" y="739"/>
                  </a:cubicBezTo>
                  <a:cubicBezTo>
                    <a:pt x="3400" y="739"/>
                    <a:pt x="4112" y="605"/>
                    <a:pt x="4766" y="327"/>
                  </a:cubicBezTo>
                  <a:cubicBezTo>
                    <a:pt x="4865" y="285"/>
                    <a:pt x="4948" y="392"/>
                    <a:pt x="4851" y="463"/>
                  </a:cubicBezTo>
                  <a:close/>
                </a:path>
              </a:pathLst>
            </a:custGeom>
            <a:solidFill>
              <a:srgbClr val="0310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63"/>
            <p:cNvSpPr/>
            <p:nvPr/>
          </p:nvSpPr>
          <p:spPr>
            <a:xfrm>
              <a:off x="3683" y="2001"/>
              <a:ext cx="241" cy="248"/>
            </a:xfrm>
            <a:custGeom>
              <a:rect b="b" l="l" r="r" t="t"/>
              <a:pathLst>
                <a:path extrusionOk="0" h="1077" w="1061">
                  <a:moveTo>
                    <a:pt x="748" y="337"/>
                  </a:moveTo>
                  <a:cubicBezTo>
                    <a:pt x="673" y="241"/>
                    <a:pt x="254" y="292"/>
                    <a:pt x="66" y="314"/>
                  </a:cubicBezTo>
                  <a:cubicBezTo>
                    <a:pt x="9" y="321"/>
                    <a:pt x="0" y="271"/>
                    <a:pt x="52" y="235"/>
                  </a:cubicBezTo>
                  <a:cubicBezTo>
                    <a:pt x="386" y="0"/>
                    <a:pt x="934" y="68"/>
                    <a:pt x="997" y="147"/>
                  </a:cubicBezTo>
                  <a:cubicBezTo>
                    <a:pt x="1061" y="226"/>
                    <a:pt x="980" y="775"/>
                    <a:pt x="667" y="1037"/>
                  </a:cubicBezTo>
                  <a:cubicBezTo>
                    <a:pt x="619" y="1077"/>
                    <a:pt x="573" y="1056"/>
                    <a:pt x="595" y="1003"/>
                  </a:cubicBezTo>
                  <a:cubicBezTo>
                    <a:pt x="665" y="827"/>
                    <a:pt x="823" y="433"/>
                    <a:pt x="748" y="337"/>
                  </a:cubicBezTo>
                  <a:close/>
                </a:path>
              </a:pathLst>
            </a:custGeom>
            <a:solidFill>
              <a:srgbClr val="0310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63"/>
            <p:cNvSpPr/>
            <p:nvPr/>
          </p:nvSpPr>
          <p:spPr>
            <a:xfrm>
              <a:off x="3688" y="1608"/>
              <a:ext cx="279" cy="387"/>
            </a:xfrm>
            <a:custGeom>
              <a:rect b="b" l="l" r="r" t="t"/>
              <a:pathLst>
                <a:path extrusionOk="0" h="1683" w="1228">
                  <a:moveTo>
                    <a:pt x="58" y="286"/>
                  </a:moveTo>
                  <a:lnTo>
                    <a:pt x="58" y="58"/>
                  </a:lnTo>
                  <a:cubicBezTo>
                    <a:pt x="59" y="23"/>
                    <a:pt x="85" y="0"/>
                    <a:pt x="116" y="0"/>
                  </a:cubicBezTo>
                  <a:lnTo>
                    <a:pt x="1139" y="0"/>
                  </a:lnTo>
                  <a:cubicBezTo>
                    <a:pt x="1171" y="0"/>
                    <a:pt x="1198" y="24"/>
                    <a:pt x="1198" y="58"/>
                  </a:cubicBezTo>
                  <a:lnTo>
                    <a:pt x="1198" y="253"/>
                  </a:lnTo>
                  <a:cubicBezTo>
                    <a:pt x="1197" y="286"/>
                    <a:pt x="1170" y="329"/>
                    <a:pt x="1121" y="397"/>
                  </a:cubicBezTo>
                  <a:lnTo>
                    <a:pt x="591" y="1153"/>
                  </a:lnTo>
                  <a:cubicBezTo>
                    <a:pt x="788" y="1148"/>
                    <a:pt x="996" y="1178"/>
                    <a:pt x="1174" y="1278"/>
                  </a:cubicBezTo>
                  <a:cubicBezTo>
                    <a:pt x="1214" y="1301"/>
                    <a:pt x="1225" y="1334"/>
                    <a:pt x="1228" y="1367"/>
                  </a:cubicBezTo>
                  <a:lnTo>
                    <a:pt x="1228" y="1610"/>
                  </a:lnTo>
                  <a:cubicBezTo>
                    <a:pt x="1228" y="1644"/>
                    <a:pt x="1192" y="1683"/>
                    <a:pt x="1153" y="1662"/>
                  </a:cubicBezTo>
                  <a:cubicBezTo>
                    <a:pt x="838" y="1498"/>
                    <a:pt x="421" y="1480"/>
                    <a:pt x="73" y="1664"/>
                  </a:cubicBezTo>
                  <a:cubicBezTo>
                    <a:pt x="37" y="1683"/>
                    <a:pt x="0" y="1645"/>
                    <a:pt x="0" y="1612"/>
                  </a:cubicBezTo>
                  <a:lnTo>
                    <a:pt x="0" y="1380"/>
                  </a:lnTo>
                  <a:cubicBezTo>
                    <a:pt x="0" y="1343"/>
                    <a:pt x="1" y="1280"/>
                    <a:pt x="38" y="1224"/>
                  </a:cubicBezTo>
                  <a:lnTo>
                    <a:pt x="652" y="343"/>
                  </a:lnTo>
                  <a:lnTo>
                    <a:pt x="118" y="343"/>
                  </a:lnTo>
                  <a:cubicBezTo>
                    <a:pt x="85" y="343"/>
                    <a:pt x="59" y="320"/>
                    <a:pt x="58" y="286"/>
                  </a:cubicBezTo>
                  <a:close/>
                </a:path>
              </a:pathLst>
            </a:custGeom>
            <a:solidFill>
              <a:srgbClr val="0310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63"/>
            <p:cNvSpPr/>
            <p:nvPr/>
          </p:nvSpPr>
          <p:spPr>
            <a:xfrm>
              <a:off x="2770" y="1601"/>
              <a:ext cx="481" cy="400"/>
            </a:xfrm>
            <a:custGeom>
              <a:rect b="b" l="l" r="r" t="t"/>
              <a:pathLst>
                <a:path extrusionOk="0" h="1739" w="2113">
                  <a:moveTo>
                    <a:pt x="367" y="1739"/>
                  </a:moveTo>
                  <a:lnTo>
                    <a:pt x="56" y="1739"/>
                  </a:lnTo>
                  <a:cubicBezTo>
                    <a:pt x="26" y="1738"/>
                    <a:pt x="2" y="1715"/>
                    <a:pt x="0" y="1687"/>
                  </a:cubicBezTo>
                  <a:lnTo>
                    <a:pt x="0" y="91"/>
                  </a:lnTo>
                  <a:cubicBezTo>
                    <a:pt x="0" y="59"/>
                    <a:pt x="27" y="33"/>
                    <a:pt x="60" y="33"/>
                  </a:cubicBezTo>
                  <a:lnTo>
                    <a:pt x="350" y="33"/>
                  </a:lnTo>
                  <a:cubicBezTo>
                    <a:pt x="380" y="35"/>
                    <a:pt x="404" y="58"/>
                    <a:pt x="406" y="87"/>
                  </a:cubicBezTo>
                  <a:lnTo>
                    <a:pt x="406" y="295"/>
                  </a:lnTo>
                  <a:lnTo>
                    <a:pt x="412" y="295"/>
                  </a:lnTo>
                  <a:cubicBezTo>
                    <a:pt x="488" y="94"/>
                    <a:pt x="630" y="0"/>
                    <a:pt x="821" y="0"/>
                  </a:cubicBezTo>
                  <a:cubicBezTo>
                    <a:pt x="1016" y="0"/>
                    <a:pt x="1138" y="94"/>
                    <a:pt x="1225" y="295"/>
                  </a:cubicBezTo>
                  <a:cubicBezTo>
                    <a:pt x="1300" y="94"/>
                    <a:pt x="1472" y="0"/>
                    <a:pt x="1655" y="0"/>
                  </a:cubicBezTo>
                  <a:cubicBezTo>
                    <a:pt x="1785" y="0"/>
                    <a:pt x="1927" y="53"/>
                    <a:pt x="2015" y="174"/>
                  </a:cubicBezTo>
                  <a:cubicBezTo>
                    <a:pt x="2113" y="309"/>
                    <a:pt x="2093" y="503"/>
                    <a:pt x="2093" y="675"/>
                  </a:cubicBezTo>
                  <a:lnTo>
                    <a:pt x="2093" y="1682"/>
                  </a:lnTo>
                  <a:cubicBezTo>
                    <a:pt x="2093" y="1714"/>
                    <a:pt x="2066" y="1739"/>
                    <a:pt x="2033" y="1739"/>
                  </a:cubicBezTo>
                  <a:lnTo>
                    <a:pt x="1722" y="1739"/>
                  </a:lnTo>
                  <a:cubicBezTo>
                    <a:pt x="1691" y="1737"/>
                    <a:pt x="1666" y="1713"/>
                    <a:pt x="1666" y="1682"/>
                  </a:cubicBezTo>
                  <a:lnTo>
                    <a:pt x="1666" y="836"/>
                  </a:lnTo>
                  <a:cubicBezTo>
                    <a:pt x="1666" y="769"/>
                    <a:pt x="1672" y="601"/>
                    <a:pt x="1658" y="537"/>
                  </a:cubicBezTo>
                  <a:cubicBezTo>
                    <a:pt x="1634" y="429"/>
                    <a:pt x="1565" y="399"/>
                    <a:pt x="1475" y="399"/>
                  </a:cubicBezTo>
                  <a:cubicBezTo>
                    <a:pt x="1399" y="399"/>
                    <a:pt x="1321" y="450"/>
                    <a:pt x="1289" y="530"/>
                  </a:cubicBezTo>
                  <a:cubicBezTo>
                    <a:pt x="1257" y="611"/>
                    <a:pt x="1260" y="745"/>
                    <a:pt x="1260" y="836"/>
                  </a:cubicBezTo>
                  <a:lnTo>
                    <a:pt x="1260" y="1682"/>
                  </a:lnTo>
                  <a:cubicBezTo>
                    <a:pt x="1260" y="1714"/>
                    <a:pt x="1233" y="1739"/>
                    <a:pt x="1200" y="1739"/>
                  </a:cubicBezTo>
                  <a:lnTo>
                    <a:pt x="889" y="1739"/>
                  </a:lnTo>
                  <a:cubicBezTo>
                    <a:pt x="858" y="1737"/>
                    <a:pt x="833" y="1713"/>
                    <a:pt x="833" y="1682"/>
                  </a:cubicBezTo>
                  <a:lnTo>
                    <a:pt x="833" y="836"/>
                  </a:lnTo>
                  <a:cubicBezTo>
                    <a:pt x="833" y="658"/>
                    <a:pt x="862" y="396"/>
                    <a:pt x="641" y="396"/>
                  </a:cubicBezTo>
                  <a:cubicBezTo>
                    <a:pt x="418" y="396"/>
                    <a:pt x="427" y="651"/>
                    <a:pt x="427" y="836"/>
                  </a:cubicBezTo>
                  <a:lnTo>
                    <a:pt x="426" y="1682"/>
                  </a:lnTo>
                  <a:cubicBezTo>
                    <a:pt x="427" y="1714"/>
                    <a:pt x="400" y="1739"/>
                    <a:pt x="367" y="1739"/>
                  </a:cubicBezTo>
                  <a:close/>
                </a:path>
              </a:pathLst>
            </a:custGeom>
            <a:solidFill>
              <a:srgbClr val="0310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63"/>
            <p:cNvSpPr/>
            <p:nvPr/>
          </p:nvSpPr>
          <p:spPr>
            <a:xfrm>
              <a:off x="4001" y="1601"/>
              <a:ext cx="321" cy="408"/>
            </a:xfrm>
            <a:custGeom>
              <a:rect b="b" l="l" r="r" t="t"/>
              <a:pathLst>
                <a:path extrusionOk="0" h="1773" w="1411">
                  <a:moveTo>
                    <a:pt x="702" y="325"/>
                  </a:moveTo>
                  <a:cubicBezTo>
                    <a:pt x="473" y="325"/>
                    <a:pt x="459" y="638"/>
                    <a:pt x="459" y="833"/>
                  </a:cubicBezTo>
                  <a:cubicBezTo>
                    <a:pt x="459" y="1027"/>
                    <a:pt x="456" y="1444"/>
                    <a:pt x="700" y="1444"/>
                  </a:cubicBezTo>
                  <a:cubicBezTo>
                    <a:pt x="941" y="1444"/>
                    <a:pt x="952" y="1108"/>
                    <a:pt x="952" y="903"/>
                  </a:cubicBezTo>
                  <a:cubicBezTo>
                    <a:pt x="952" y="769"/>
                    <a:pt x="946" y="608"/>
                    <a:pt x="906" y="480"/>
                  </a:cubicBezTo>
                  <a:cubicBezTo>
                    <a:pt x="871" y="369"/>
                    <a:pt x="801" y="325"/>
                    <a:pt x="702" y="325"/>
                  </a:cubicBezTo>
                  <a:close/>
                  <a:moveTo>
                    <a:pt x="700" y="0"/>
                  </a:moveTo>
                  <a:cubicBezTo>
                    <a:pt x="1161" y="0"/>
                    <a:pt x="1411" y="396"/>
                    <a:pt x="1411" y="900"/>
                  </a:cubicBezTo>
                  <a:cubicBezTo>
                    <a:pt x="1411" y="1387"/>
                    <a:pt x="1135" y="1773"/>
                    <a:pt x="700" y="1773"/>
                  </a:cubicBezTo>
                  <a:cubicBezTo>
                    <a:pt x="247" y="1773"/>
                    <a:pt x="0" y="1377"/>
                    <a:pt x="0" y="883"/>
                  </a:cubicBezTo>
                  <a:cubicBezTo>
                    <a:pt x="0" y="386"/>
                    <a:pt x="250" y="0"/>
                    <a:pt x="700" y="0"/>
                  </a:cubicBezTo>
                  <a:close/>
                </a:path>
              </a:pathLst>
            </a:custGeom>
            <a:solidFill>
              <a:srgbClr val="0310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63"/>
            <p:cNvSpPr/>
            <p:nvPr/>
          </p:nvSpPr>
          <p:spPr>
            <a:xfrm>
              <a:off x="4375" y="1601"/>
              <a:ext cx="291" cy="400"/>
            </a:xfrm>
            <a:custGeom>
              <a:rect b="b" l="l" r="r" t="t"/>
              <a:pathLst>
                <a:path extrusionOk="0" h="1739" w="1278">
                  <a:moveTo>
                    <a:pt x="366" y="1739"/>
                  </a:moveTo>
                  <a:lnTo>
                    <a:pt x="57" y="1739"/>
                  </a:lnTo>
                  <a:cubicBezTo>
                    <a:pt x="25" y="1737"/>
                    <a:pt x="1" y="1713"/>
                    <a:pt x="1" y="1682"/>
                  </a:cubicBezTo>
                  <a:lnTo>
                    <a:pt x="0" y="85"/>
                  </a:lnTo>
                  <a:cubicBezTo>
                    <a:pt x="3" y="56"/>
                    <a:pt x="29" y="33"/>
                    <a:pt x="60" y="33"/>
                  </a:cubicBezTo>
                  <a:lnTo>
                    <a:pt x="349" y="33"/>
                  </a:lnTo>
                  <a:cubicBezTo>
                    <a:pt x="376" y="35"/>
                    <a:pt x="398" y="53"/>
                    <a:pt x="404" y="78"/>
                  </a:cubicBezTo>
                  <a:lnTo>
                    <a:pt x="404" y="322"/>
                  </a:lnTo>
                  <a:lnTo>
                    <a:pt x="410" y="322"/>
                  </a:lnTo>
                  <a:cubicBezTo>
                    <a:pt x="497" y="104"/>
                    <a:pt x="619" y="0"/>
                    <a:pt x="833" y="0"/>
                  </a:cubicBezTo>
                  <a:cubicBezTo>
                    <a:pt x="973" y="0"/>
                    <a:pt x="1109" y="50"/>
                    <a:pt x="1196" y="188"/>
                  </a:cubicBezTo>
                  <a:cubicBezTo>
                    <a:pt x="1278" y="315"/>
                    <a:pt x="1278" y="530"/>
                    <a:pt x="1278" y="685"/>
                  </a:cubicBezTo>
                  <a:lnTo>
                    <a:pt x="1278" y="1689"/>
                  </a:lnTo>
                  <a:cubicBezTo>
                    <a:pt x="1274" y="1717"/>
                    <a:pt x="1249" y="1739"/>
                    <a:pt x="1218" y="1739"/>
                  </a:cubicBezTo>
                  <a:lnTo>
                    <a:pt x="906" y="1739"/>
                  </a:lnTo>
                  <a:cubicBezTo>
                    <a:pt x="877" y="1738"/>
                    <a:pt x="854" y="1716"/>
                    <a:pt x="851" y="1689"/>
                  </a:cubicBezTo>
                  <a:lnTo>
                    <a:pt x="851" y="822"/>
                  </a:lnTo>
                  <a:cubicBezTo>
                    <a:pt x="851" y="648"/>
                    <a:pt x="871" y="393"/>
                    <a:pt x="656" y="393"/>
                  </a:cubicBezTo>
                  <a:cubicBezTo>
                    <a:pt x="581" y="393"/>
                    <a:pt x="511" y="443"/>
                    <a:pt x="476" y="520"/>
                  </a:cubicBezTo>
                  <a:cubicBezTo>
                    <a:pt x="433" y="618"/>
                    <a:pt x="427" y="715"/>
                    <a:pt x="427" y="822"/>
                  </a:cubicBezTo>
                  <a:lnTo>
                    <a:pt x="427" y="1682"/>
                  </a:lnTo>
                  <a:cubicBezTo>
                    <a:pt x="426" y="1714"/>
                    <a:pt x="400" y="1739"/>
                    <a:pt x="366" y="1739"/>
                  </a:cubicBezTo>
                  <a:close/>
                </a:path>
              </a:pathLst>
            </a:custGeom>
            <a:solidFill>
              <a:srgbClr val="0310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63"/>
            <p:cNvSpPr/>
            <p:nvPr/>
          </p:nvSpPr>
          <p:spPr>
            <a:xfrm>
              <a:off x="3308" y="1598"/>
              <a:ext cx="340" cy="409"/>
            </a:xfrm>
            <a:custGeom>
              <a:rect b="b" l="l" r="r" t="t"/>
              <a:pathLst>
                <a:path extrusionOk="0" h="1778" w="1495">
                  <a:moveTo>
                    <a:pt x="1230" y="1751"/>
                  </a:moveTo>
                  <a:cubicBezTo>
                    <a:pt x="1210" y="1770"/>
                    <a:pt x="1180" y="1771"/>
                    <a:pt x="1157" y="1759"/>
                  </a:cubicBezTo>
                  <a:cubicBezTo>
                    <a:pt x="1053" y="1673"/>
                    <a:pt x="1035" y="1633"/>
                    <a:pt x="978" y="1551"/>
                  </a:cubicBezTo>
                  <a:cubicBezTo>
                    <a:pt x="808" y="1725"/>
                    <a:pt x="687" y="1778"/>
                    <a:pt x="466" y="1778"/>
                  </a:cubicBezTo>
                  <a:cubicBezTo>
                    <a:pt x="204" y="1778"/>
                    <a:pt x="0" y="1616"/>
                    <a:pt x="0" y="1293"/>
                  </a:cubicBezTo>
                  <a:cubicBezTo>
                    <a:pt x="0" y="1040"/>
                    <a:pt x="137" y="869"/>
                    <a:pt x="332" y="784"/>
                  </a:cubicBezTo>
                  <a:cubicBezTo>
                    <a:pt x="501" y="710"/>
                    <a:pt x="736" y="697"/>
                    <a:pt x="917" y="677"/>
                  </a:cubicBezTo>
                  <a:lnTo>
                    <a:pt x="917" y="636"/>
                  </a:lnTo>
                  <a:cubicBezTo>
                    <a:pt x="917" y="562"/>
                    <a:pt x="922" y="475"/>
                    <a:pt x="879" y="411"/>
                  </a:cubicBezTo>
                  <a:cubicBezTo>
                    <a:pt x="841" y="354"/>
                    <a:pt x="768" y="330"/>
                    <a:pt x="704" y="330"/>
                  </a:cubicBezTo>
                  <a:cubicBezTo>
                    <a:pt x="586" y="330"/>
                    <a:pt x="480" y="391"/>
                    <a:pt x="454" y="517"/>
                  </a:cubicBezTo>
                  <a:cubicBezTo>
                    <a:pt x="449" y="545"/>
                    <a:pt x="428" y="573"/>
                    <a:pt x="400" y="574"/>
                  </a:cubicBezTo>
                  <a:lnTo>
                    <a:pt x="99" y="541"/>
                  </a:lnTo>
                  <a:cubicBezTo>
                    <a:pt x="73" y="536"/>
                    <a:pt x="45" y="515"/>
                    <a:pt x="52" y="476"/>
                  </a:cubicBezTo>
                  <a:cubicBezTo>
                    <a:pt x="122" y="111"/>
                    <a:pt x="452" y="0"/>
                    <a:pt x="748" y="0"/>
                  </a:cubicBezTo>
                  <a:cubicBezTo>
                    <a:pt x="899" y="0"/>
                    <a:pt x="1097" y="40"/>
                    <a:pt x="1216" y="155"/>
                  </a:cubicBezTo>
                  <a:cubicBezTo>
                    <a:pt x="1368" y="296"/>
                    <a:pt x="1353" y="485"/>
                    <a:pt x="1353" y="690"/>
                  </a:cubicBezTo>
                  <a:lnTo>
                    <a:pt x="1353" y="1175"/>
                  </a:lnTo>
                  <a:cubicBezTo>
                    <a:pt x="1353" y="1320"/>
                    <a:pt x="1414" y="1384"/>
                    <a:pt x="1470" y="1463"/>
                  </a:cubicBezTo>
                  <a:cubicBezTo>
                    <a:pt x="1490" y="1491"/>
                    <a:pt x="1495" y="1525"/>
                    <a:pt x="1469" y="1546"/>
                  </a:cubicBezTo>
                  <a:cubicBezTo>
                    <a:pt x="1406" y="1599"/>
                    <a:pt x="1293" y="1697"/>
                    <a:pt x="1231" y="1752"/>
                  </a:cubicBezTo>
                  <a:lnTo>
                    <a:pt x="1230" y="1751"/>
                  </a:lnTo>
                  <a:close/>
                  <a:moveTo>
                    <a:pt x="917" y="993"/>
                  </a:moveTo>
                  <a:cubicBezTo>
                    <a:pt x="917" y="1114"/>
                    <a:pt x="919" y="1215"/>
                    <a:pt x="858" y="1323"/>
                  </a:cubicBezTo>
                  <a:cubicBezTo>
                    <a:pt x="809" y="1411"/>
                    <a:pt x="730" y="1464"/>
                    <a:pt x="643" y="1464"/>
                  </a:cubicBezTo>
                  <a:cubicBezTo>
                    <a:pt x="524" y="1464"/>
                    <a:pt x="454" y="1374"/>
                    <a:pt x="454" y="1239"/>
                  </a:cubicBezTo>
                  <a:cubicBezTo>
                    <a:pt x="454" y="974"/>
                    <a:pt x="692" y="926"/>
                    <a:pt x="917" y="926"/>
                  </a:cubicBezTo>
                  <a:lnTo>
                    <a:pt x="917" y="993"/>
                  </a:lnTo>
                  <a:close/>
                </a:path>
              </a:pathLst>
            </a:custGeom>
            <a:solidFill>
              <a:srgbClr val="0310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63"/>
            <p:cNvSpPr/>
            <p:nvPr/>
          </p:nvSpPr>
          <p:spPr>
            <a:xfrm>
              <a:off x="2381" y="1598"/>
              <a:ext cx="340" cy="409"/>
            </a:xfrm>
            <a:custGeom>
              <a:rect b="b" l="l" r="r" t="t"/>
              <a:pathLst>
                <a:path extrusionOk="0" h="1778" w="1495">
                  <a:moveTo>
                    <a:pt x="1230" y="1751"/>
                  </a:moveTo>
                  <a:cubicBezTo>
                    <a:pt x="1210" y="1770"/>
                    <a:pt x="1180" y="1771"/>
                    <a:pt x="1157" y="1759"/>
                  </a:cubicBezTo>
                  <a:cubicBezTo>
                    <a:pt x="1053" y="1673"/>
                    <a:pt x="1035" y="1633"/>
                    <a:pt x="978" y="1551"/>
                  </a:cubicBezTo>
                  <a:cubicBezTo>
                    <a:pt x="808" y="1725"/>
                    <a:pt x="687" y="1778"/>
                    <a:pt x="466" y="1778"/>
                  </a:cubicBezTo>
                  <a:cubicBezTo>
                    <a:pt x="204" y="1778"/>
                    <a:pt x="0" y="1616"/>
                    <a:pt x="0" y="1293"/>
                  </a:cubicBezTo>
                  <a:cubicBezTo>
                    <a:pt x="0" y="1040"/>
                    <a:pt x="137" y="869"/>
                    <a:pt x="332" y="784"/>
                  </a:cubicBezTo>
                  <a:cubicBezTo>
                    <a:pt x="501" y="710"/>
                    <a:pt x="736" y="697"/>
                    <a:pt x="917" y="677"/>
                  </a:cubicBezTo>
                  <a:lnTo>
                    <a:pt x="917" y="636"/>
                  </a:lnTo>
                  <a:cubicBezTo>
                    <a:pt x="917" y="562"/>
                    <a:pt x="922" y="475"/>
                    <a:pt x="879" y="411"/>
                  </a:cubicBezTo>
                  <a:cubicBezTo>
                    <a:pt x="841" y="354"/>
                    <a:pt x="768" y="330"/>
                    <a:pt x="704" y="330"/>
                  </a:cubicBezTo>
                  <a:cubicBezTo>
                    <a:pt x="586" y="330"/>
                    <a:pt x="480" y="391"/>
                    <a:pt x="454" y="517"/>
                  </a:cubicBezTo>
                  <a:cubicBezTo>
                    <a:pt x="449" y="545"/>
                    <a:pt x="428" y="573"/>
                    <a:pt x="400" y="574"/>
                  </a:cubicBezTo>
                  <a:lnTo>
                    <a:pt x="99" y="541"/>
                  </a:lnTo>
                  <a:cubicBezTo>
                    <a:pt x="73" y="536"/>
                    <a:pt x="45" y="515"/>
                    <a:pt x="52" y="476"/>
                  </a:cubicBezTo>
                  <a:cubicBezTo>
                    <a:pt x="122" y="111"/>
                    <a:pt x="452" y="0"/>
                    <a:pt x="748" y="0"/>
                  </a:cubicBezTo>
                  <a:cubicBezTo>
                    <a:pt x="899" y="0"/>
                    <a:pt x="1097" y="40"/>
                    <a:pt x="1216" y="155"/>
                  </a:cubicBezTo>
                  <a:cubicBezTo>
                    <a:pt x="1368" y="296"/>
                    <a:pt x="1353" y="485"/>
                    <a:pt x="1353" y="690"/>
                  </a:cubicBezTo>
                  <a:lnTo>
                    <a:pt x="1353" y="1175"/>
                  </a:lnTo>
                  <a:cubicBezTo>
                    <a:pt x="1353" y="1320"/>
                    <a:pt x="1413" y="1384"/>
                    <a:pt x="1470" y="1463"/>
                  </a:cubicBezTo>
                  <a:cubicBezTo>
                    <a:pt x="1490" y="1491"/>
                    <a:pt x="1495" y="1525"/>
                    <a:pt x="1469" y="1546"/>
                  </a:cubicBezTo>
                  <a:cubicBezTo>
                    <a:pt x="1406" y="1599"/>
                    <a:pt x="1293" y="1697"/>
                    <a:pt x="1231" y="1752"/>
                  </a:cubicBezTo>
                  <a:lnTo>
                    <a:pt x="1230" y="1751"/>
                  </a:lnTo>
                  <a:close/>
                  <a:moveTo>
                    <a:pt x="917" y="993"/>
                  </a:moveTo>
                  <a:cubicBezTo>
                    <a:pt x="917" y="1114"/>
                    <a:pt x="919" y="1215"/>
                    <a:pt x="858" y="1323"/>
                  </a:cubicBezTo>
                  <a:cubicBezTo>
                    <a:pt x="809" y="1411"/>
                    <a:pt x="730" y="1464"/>
                    <a:pt x="643" y="1464"/>
                  </a:cubicBezTo>
                  <a:cubicBezTo>
                    <a:pt x="524" y="1464"/>
                    <a:pt x="454" y="1374"/>
                    <a:pt x="454" y="1239"/>
                  </a:cubicBezTo>
                  <a:cubicBezTo>
                    <a:pt x="454" y="974"/>
                    <a:pt x="692" y="926"/>
                    <a:pt x="917" y="926"/>
                  </a:cubicBezTo>
                  <a:lnTo>
                    <a:pt x="917" y="993"/>
                  </a:lnTo>
                  <a:close/>
                </a:path>
              </a:pathLst>
            </a:custGeom>
            <a:solidFill>
              <a:srgbClr val="0310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6" name="Google Shape;426;p63"/>
          <p:cNvGrpSpPr/>
          <p:nvPr/>
        </p:nvGrpSpPr>
        <p:grpSpPr>
          <a:xfrm>
            <a:off x="1832756" y="1962332"/>
            <a:ext cx="652537" cy="156462"/>
            <a:chOff x="3457575" y="2305050"/>
            <a:chExt cx="2224810" cy="533453"/>
          </a:xfrm>
        </p:grpSpPr>
        <p:sp>
          <p:nvSpPr>
            <p:cNvPr id="427" name="Google Shape;427;p63"/>
            <p:cNvSpPr/>
            <p:nvPr/>
          </p:nvSpPr>
          <p:spPr>
            <a:xfrm>
              <a:off x="4545453" y="2489702"/>
              <a:ext cx="206225" cy="243146"/>
            </a:xfrm>
            <a:custGeom>
              <a:rect b="b" l="l" r="r" t="t"/>
              <a:pathLst>
                <a:path extrusionOk="0" h="243146" w="206225">
                  <a:moveTo>
                    <a:pt x="202511" y="99228"/>
                  </a:moveTo>
                  <a:cubicBezTo>
                    <a:pt x="202511" y="46546"/>
                    <a:pt x="179965" y="0"/>
                    <a:pt x="103699" y="0"/>
                  </a:cubicBezTo>
                  <a:cubicBezTo>
                    <a:pt x="64570" y="0"/>
                    <a:pt x="33480" y="11152"/>
                    <a:pt x="16631" y="20914"/>
                  </a:cubicBezTo>
                  <a:lnTo>
                    <a:pt x="28985" y="63179"/>
                  </a:lnTo>
                  <a:cubicBezTo>
                    <a:pt x="44501" y="53445"/>
                    <a:pt x="69256" y="45428"/>
                    <a:pt x="92621" y="45428"/>
                  </a:cubicBezTo>
                  <a:cubicBezTo>
                    <a:pt x="131235" y="45373"/>
                    <a:pt x="137560" y="67215"/>
                    <a:pt x="137560" y="81258"/>
                  </a:cubicBezTo>
                  <a:lnTo>
                    <a:pt x="137560" y="84639"/>
                  </a:lnTo>
                  <a:cubicBezTo>
                    <a:pt x="53273" y="84503"/>
                    <a:pt x="0" y="113625"/>
                    <a:pt x="0" y="172932"/>
                  </a:cubicBezTo>
                  <a:cubicBezTo>
                    <a:pt x="0" y="209171"/>
                    <a:pt x="27042" y="243147"/>
                    <a:pt x="74333" y="243147"/>
                  </a:cubicBezTo>
                  <a:cubicBezTo>
                    <a:pt x="103175" y="243147"/>
                    <a:pt x="127559" y="231503"/>
                    <a:pt x="142113" y="213125"/>
                  </a:cubicBezTo>
                  <a:lnTo>
                    <a:pt x="143532" y="213125"/>
                  </a:lnTo>
                  <a:cubicBezTo>
                    <a:pt x="143532" y="213125"/>
                    <a:pt x="153133" y="253291"/>
                    <a:pt x="206226" y="237938"/>
                  </a:cubicBezTo>
                  <a:cubicBezTo>
                    <a:pt x="203521" y="221114"/>
                    <a:pt x="202511" y="203390"/>
                    <a:pt x="202511" y="181848"/>
                  </a:cubicBezTo>
                  <a:lnTo>
                    <a:pt x="202511" y="99228"/>
                  </a:lnTo>
                  <a:close/>
                  <a:moveTo>
                    <a:pt x="139637" y="154854"/>
                  </a:moveTo>
                  <a:cubicBezTo>
                    <a:pt x="139637" y="159108"/>
                    <a:pt x="139284" y="163525"/>
                    <a:pt x="138027" y="167315"/>
                  </a:cubicBezTo>
                  <a:cubicBezTo>
                    <a:pt x="133169" y="183539"/>
                    <a:pt x="116434" y="197119"/>
                    <a:pt x="95593" y="197119"/>
                  </a:cubicBezTo>
                  <a:cubicBezTo>
                    <a:pt x="78010" y="197119"/>
                    <a:pt x="64208" y="187166"/>
                    <a:pt x="64208" y="166306"/>
                  </a:cubicBezTo>
                  <a:cubicBezTo>
                    <a:pt x="64208" y="134403"/>
                    <a:pt x="99441" y="125622"/>
                    <a:pt x="139637" y="125840"/>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63"/>
            <p:cNvSpPr/>
            <p:nvPr/>
          </p:nvSpPr>
          <p:spPr>
            <a:xfrm>
              <a:off x="3457575" y="2418023"/>
              <a:ext cx="400646" cy="312769"/>
            </a:xfrm>
            <a:custGeom>
              <a:rect b="b" l="l" r="r" t="t"/>
              <a:pathLst>
                <a:path extrusionOk="0" h="312769" w="400646">
                  <a:moveTo>
                    <a:pt x="0" y="0"/>
                  </a:moveTo>
                  <a:cubicBezTo>
                    <a:pt x="0" y="0"/>
                    <a:pt x="55053" y="225232"/>
                    <a:pt x="63807" y="261717"/>
                  </a:cubicBezTo>
                  <a:cubicBezTo>
                    <a:pt x="74114" y="304364"/>
                    <a:pt x="92574" y="320125"/>
                    <a:pt x="145855" y="309626"/>
                  </a:cubicBezTo>
                  <a:lnTo>
                    <a:pt x="180267" y="169960"/>
                  </a:lnTo>
                  <a:cubicBezTo>
                    <a:pt x="188966" y="135358"/>
                    <a:pt x="194882" y="110544"/>
                    <a:pt x="200500" y="75287"/>
                  </a:cubicBezTo>
                  <a:lnTo>
                    <a:pt x="201454" y="75287"/>
                  </a:lnTo>
                  <a:cubicBezTo>
                    <a:pt x="205353" y="110899"/>
                    <a:pt x="210971" y="135358"/>
                    <a:pt x="218087" y="170070"/>
                  </a:cubicBezTo>
                  <a:cubicBezTo>
                    <a:pt x="218087" y="170070"/>
                    <a:pt x="232130" y="233522"/>
                    <a:pt x="239412" y="266761"/>
                  </a:cubicBezTo>
                  <a:cubicBezTo>
                    <a:pt x="246500" y="300000"/>
                    <a:pt x="266460" y="320970"/>
                    <a:pt x="318733" y="309626"/>
                  </a:cubicBezTo>
                  <a:lnTo>
                    <a:pt x="400646" y="0"/>
                  </a:lnTo>
                  <a:lnTo>
                    <a:pt x="334521" y="0"/>
                  </a:lnTo>
                  <a:lnTo>
                    <a:pt x="306409" y="133940"/>
                  </a:lnTo>
                  <a:cubicBezTo>
                    <a:pt x="298964" y="172742"/>
                    <a:pt x="292201" y="203309"/>
                    <a:pt x="286939" y="238866"/>
                  </a:cubicBezTo>
                  <a:lnTo>
                    <a:pt x="285984" y="238866"/>
                  </a:lnTo>
                  <a:cubicBezTo>
                    <a:pt x="281240" y="203691"/>
                    <a:pt x="275213" y="174378"/>
                    <a:pt x="267470" y="136367"/>
                  </a:cubicBezTo>
                  <a:lnTo>
                    <a:pt x="238348" y="0"/>
                  </a:lnTo>
                  <a:lnTo>
                    <a:pt x="169360" y="0"/>
                  </a:lnTo>
                  <a:lnTo>
                    <a:pt x="138274" y="132877"/>
                  </a:lnTo>
                  <a:cubicBezTo>
                    <a:pt x="129412" y="173451"/>
                    <a:pt x="121124" y="205981"/>
                    <a:pt x="115914" y="240421"/>
                  </a:cubicBezTo>
                  <a:lnTo>
                    <a:pt x="115015" y="240421"/>
                  </a:lnTo>
                  <a:cubicBezTo>
                    <a:pt x="109644" y="208108"/>
                    <a:pt x="102363" y="166961"/>
                    <a:pt x="94646" y="127913"/>
                  </a:cubicBezTo>
                  <a:cubicBezTo>
                    <a:pt x="94646" y="127913"/>
                    <a:pt x="76186" y="32776"/>
                    <a:pt x="69669" y="0"/>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63"/>
            <p:cNvSpPr/>
            <p:nvPr/>
          </p:nvSpPr>
          <p:spPr>
            <a:xfrm>
              <a:off x="3839926" y="2489702"/>
              <a:ext cx="206224" cy="243146"/>
            </a:xfrm>
            <a:custGeom>
              <a:rect b="b" l="l" r="r" t="t"/>
              <a:pathLst>
                <a:path extrusionOk="0" h="243146" w="206224">
                  <a:moveTo>
                    <a:pt x="202572" y="99228"/>
                  </a:moveTo>
                  <a:cubicBezTo>
                    <a:pt x="202572" y="46546"/>
                    <a:pt x="179965" y="0"/>
                    <a:pt x="103698" y="0"/>
                  </a:cubicBezTo>
                  <a:cubicBezTo>
                    <a:pt x="64679" y="0"/>
                    <a:pt x="33538" y="11152"/>
                    <a:pt x="16688" y="20914"/>
                  </a:cubicBezTo>
                  <a:lnTo>
                    <a:pt x="29039" y="63179"/>
                  </a:lnTo>
                  <a:cubicBezTo>
                    <a:pt x="44501" y="53445"/>
                    <a:pt x="69232" y="45428"/>
                    <a:pt x="92682" y="45428"/>
                  </a:cubicBezTo>
                  <a:cubicBezTo>
                    <a:pt x="131294" y="45373"/>
                    <a:pt x="137619" y="67215"/>
                    <a:pt x="137619" y="81258"/>
                  </a:cubicBezTo>
                  <a:lnTo>
                    <a:pt x="137619" y="84639"/>
                  </a:lnTo>
                  <a:cubicBezTo>
                    <a:pt x="53335" y="84503"/>
                    <a:pt x="0" y="113625"/>
                    <a:pt x="0" y="172932"/>
                  </a:cubicBezTo>
                  <a:cubicBezTo>
                    <a:pt x="0" y="209171"/>
                    <a:pt x="27159" y="243147"/>
                    <a:pt x="74223" y="243147"/>
                  </a:cubicBezTo>
                  <a:cubicBezTo>
                    <a:pt x="103343" y="243147"/>
                    <a:pt x="127504" y="231503"/>
                    <a:pt x="142064" y="213125"/>
                  </a:cubicBezTo>
                  <a:lnTo>
                    <a:pt x="143536" y="213125"/>
                  </a:lnTo>
                  <a:cubicBezTo>
                    <a:pt x="143536" y="213125"/>
                    <a:pt x="153189" y="253291"/>
                    <a:pt x="206225" y="237938"/>
                  </a:cubicBezTo>
                  <a:cubicBezTo>
                    <a:pt x="203499" y="221114"/>
                    <a:pt x="202572" y="203390"/>
                    <a:pt x="202572" y="181848"/>
                  </a:cubicBezTo>
                  <a:lnTo>
                    <a:pt x="202572" y="99228"/>
                  </a:lnTo>
                  <a:close/>
                  <a:moveTo>
                    <a:pt x="139638" y="154854"/>
                  </a:moveTo>
                  <a:cubicBezTo>
                    <a:pt x="139638" y="159108"/>
                    <a:pt x="139284" y="163525"/>
                    <a:pt x="138084" y="167315"/>
                  </a:cubicBezTo>
                  <a:cubicBezTo>
                    <a:pt x="133174" y="183539"/>
                    <a:pt x="116433" y="197119"/>
                    <a:pt x="95546" y="197119"/>
                  </a:cubicBezTo>
                  <a:cubicBezTo>
                    <a:pt x="78067" y="197119"/>
                    <a:pt x="64215" y="187166"/>
                    <a:pt x="64215" y="166306"/>
                  </a:cubicBezTo>
                  <a:cubicBezTo>
                    <a:pt x="64215" y="134403"/>
                    <a:pt x="99444" y="125622"/>
                    <a:pt x="139638" y="125840"/>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63"/>
            <p:cNvSpPr/>
            <p:nvPr/>
          </p:nvSpPr>
          <p:spPr>
            <a:xfrm>
              <a:off x="4076811" y="2418023"/>
              <a:ext cx="62933" cy="309516"/>
            </a:xfrm>
            <a:custGeom>
              <a:rect b="b" l="l" r="r" t="t"/>
              <a:pathLst>
                <a:path extrusionOk="0" h="309516" w="62933">
                  <a:moveTo>
                    <a:pt x="0" y="0"/>
                  </a:moveTo>
                  <a:lnTo>
                    <a:pt x="0" y="309517"/>
                  </a:lnTo>
                  <a:lnTo>
                    <a:pt x="62934" y="309517"/>
                  </a:lnTo>
                  <a:lnTo>
                    <a:pt x="62934" y="243884"/>
                  </a:lnTo>
                  <a:lnTo>
                    <a:pt x="62934" y="0"/>
                  </a:lnTo>
                  <a:close/>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63"/>
            <p:cNvSpPr/>
            <p:nvPr/>
          </p:nvSpPr>
          <p:spPr>
            <a:xfrm>
              <a:off x="4941122" y="2418023"/>
              <a:ext cx="117033" cy="314834"/>
            </a:xfrm>
            <a:custGeom>
              <a:rect b="b" l="l" r="r" t="t"/>
              <a:pathLst>
                <a:path extrusionOk="0" h="314834" w="117033">
                  <a:moveTo>
                    <a:pt x="0" y="0"/>
                  </a:moveTo>
                  <a:lnTo>
                    <a:pt x="0" y="228369"/>
                  </a:lnTo>
                  <a:cubicBezTo>
                    <a:pt x="0" y="259890"/>
                    <a:pt x="5915" y="281868"/>
                    <a:pt x="18650" y="295338"/>
                  </a:cubicBezTo>
                  <a:cubicBezTo>
                    <a:pt x="29832" y="307145"/>
                    <a:pt x="48130" y="314835"/>
                    <a:pt x="69913" y="314835"/>
                  </a:cubicBezTo>
                  <a:cubicBezTo>
                    <a:pt x="88621" y="314835"/>
                    <a:pt x="106918" y="311235"/>
                    <a:pt x="115557" y="308099"/>
                  </a:cubicBezTo>
                  <a:lnTo>
                    <a:pt x="114795" y="258935"/>
                  </a:lnTo>
                  <a:cubicBezTo>
                    <a:pt x="108337" y="260435"/>
                    <a:pt x="100946" y="261717"/>
                    <a:pt x="90802" y="261717"/>
                  </a:cubicBezTo>
                  <a:cubicBezTo>
                    <a:pt x="69313" y="261717"/>
                    <a:pt x="62227" y="248110"/>
                    <a:pt x="62227" y="219807"/>
                  </a:cubicBezTo>
                  <a:lnTo>
                    <a:pt x="62227" y="132385"/>
                  </a:lnTo>
                  <a:lnTo>
                    <a:pt x="117034" y="132385"/>
                  </a:lnTo>
                  <a:lnTo>
                    <a:pt x="117034" y="73242"/>
                  </a:lnTo>
                  <a:lnTo>
                    <a:pt x="62227" y="73242"/>
                  </a:lnTo>
                  <a:lnTo>
                    <a:pt x="62227" y="0"/>
                  </a:ln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63"/>
            <p:cNvSpPr/>
            <p:nvPr/>
          </p:nvSpPr>
          <p:spPr>
            <a:xfrm>
              <a:off x="4778454" y="2489893"/>
              <a:ext cx="136502" cy="237747"/>
            </a:xfrm>
            <a:custGeom>
              <a:rect b="b" l="l" r="r" t="t"/>
              <a:pathLst>
                <a:path extrusionOk="0" h="237747" w="136502">
                  <a:moveTo>
                    <a:pt x="0" y="5181"/>
                  </a:moveTo>
                  <a:lnTo>
                    <a:pt x="0" y="237748"/>
                  </a:lnTo>
                  <a:lnTo>
                    <a:pt x="65065" y="237748"/>
                  </a:lnTo>
                  <a:lnTo>
                    <a:pt x="65065" y="118642"/>
                  </a:lnTo>
                  <a:cubicBezTo>
                    <a:pt x="65065" y="112234"/>
                    <a:pt x="65475" y="106699"/>
                    <a:pt x="66484" y="101573"/>
                  </a:cubicBezTo>
                  <a:cubicBezTo>
                    <a:pt x="71333" y="76459"/>
                    <a:pt x="90392" y="60562"/>
                    <a:pt x="117853" y="60562"/>
                  </a:cubicBezTo>
                  <a:cubicBezTo>
                    <a:pt x="125520" y="60562"/>
                    <a:pt x="130721" y="61407"/>
                    <a:pt x="136503" y="62307"/>
                  </a:cubicBezTo>
                  <a:lnTo>
                    <a:pt x="136503" y="1336"/>
                  </a:lnTo>
                  <a:cubicBezTo>
                    <a:pt x="131654" y="464"/>
                    <a:pt x="128349" y="0"/>
                    <a:pt x="122377" y="0"/>
                  </a:cubicBezTo>
                  <a:cubicBezTo>
                    <a:pt x="98031" y="0"/>
                    <a:pt x="70437" y="15461"/>
                    <a:pt x="58788" y="49137"/>
                  </a:cubicBezTo>
                  <a:lnTo>
                    <a:pt x="57188" y="49137"/>
                  </a:lnTo>
                  <a:lnTo>
                    <a:pt x="57188" y="5181"/>
                  </a:ln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63"/>
            <p:cNvSpPr/>
            <p:nvPr/>
          </p:nvSpPr>
          <p:spPr>
            <a:xfrm>
              <a:off x="4176291" y="2489893"/>
              <a:ext cx="347797" cy="237747"/>
            </a:xfrm>
            <a:custGeom>
              <a:rect b="b" l="l" r="r" t="t"/>
              <a:pathLst>
                <a:path extrusionOk="0" h="237747" w="347797">
                  <a:moveTo>
                    <a:pt x="0" y="5181"/>
                  </a:moveTo>
                  <a:lnTo>
                    <a:pt x="0" y="237748"/>
                  </a:lnTo>
                  <a:lnTo>
                    <a:pt x="63396" y="237748"/>
                  </a:lnTo>
                  <a:lnTo>
                    <a:pt x="63396" y="101245"/>
                  </a:lnTo>
                  <a:cubicBezTo>
                    <a:pt x="63396" y="94838"/>
                    <a:pt x="64105" y="88293"/>
                    <a:pt x="66368" y="82376"/>
                  </a:cubicBezTo>
                  <a:cubicBezTo>
                    <a:pt x="71523" y="68551"/>
                    <a:pt x="84312" y="52545"/>
                    <a:pt x="104844" y="52545"/>
                  </a:cubicBezTo>
                  <a:cubicBezTo>
                    <a:pt x="130366" y="52545"/>
                    <a:pt x="142419" y="74086"/>
                    <a:pt x="142419" y="105172"/>
                  </a:cubicBezTo>
                  <a:lnTo>
                    <a:pt x="142419" y="237748"/>
                  </a:lnTo>
                  <a:lnTo>
                    <a:pt x="205653" y="237748"/>
                  </a:lnTo>
                  <a:lnTo>
                    <a:pt x="205653" y="99610"/>
                  </a:lnTo>
                  <a:cubicBezTo>
                    <a:pt x="205653" y="93583"/>
                    <a:pt x="206499" y="86194"/>
                    <a:pt x="208270" y="80849"/>
                  </a:cubicBezTo>
                  <a:cubicBezTo>
                    <a:pt x="213343" y="65170"/>
                    <a:pt x="227194" y="52545"/>
                    <a:pt x="246337" y="52545"/>
                  </a:cubicBezTo>
                  <a:cubicBezTo>
                    <a:pt x="272131" y="52545"/>
                    <a:pt x="284618" y="73623"/>
                    <a:pt x="284618" y="110271"/>
                  </a:cubicBezTo>
                  <a:lnTo>
                    <a:pt x="284618" y="237748"/>
                  </a:lnTo>
                  <a:lnTo>
                    <a:pt x="347798" y="237748"/>
                  </a:lnTo>
                  <a:lnTo>
                    <a:pt x="347798" y="100618"/>
                  </a:lnTo>
                  <a:cubicBezTo>
                    <a:pt x="347798" y="28577"/>
                    <a:pt x="311155" y="0"/>
                    <a:pt x="269540" y="0"/>
                  </a:cubicBezTo>
                  <a:cubicBezTo>
                    <a:pt x="251243" y="0"/>
                    <a:pt x="236689" y="4500"/>
                    <a:pt x="223595" y="12570"/>
                  </a:cubicBezTo>
                  <a:cubicBezTo>
                    <a:pt x="212524" y="19361"/>
                    <a:pt x="202818" y="28931"/>
                    <a:pt x="194119" y="41447"/>
                  </a:cubicBezTo>
                  <a:lnTo>
                    <a:pt x="193164" y="41447"/>
                  </a:lnTo>
                  <a:cubicBezTo>
                    <a:pt x="183157" y="16415"/>
                    <a:pt x="159652" y="0"/>
                    <a:pt x="128948" y="0"/>
                  </a:cubicBezTo>
                  <a:cubicBezTo>
                    <a:pt x="89574" y="0"/>
                    <a:pt x="71686" y="19879"/>
                    <a:pt x="61161" y="36675"/>
                  </a:cubicBezTo>
                  <a:lnTo>
                    <a:pt x="60206" y="36675"/>
                  </a:lnTo>
                  <a:lnTo>
                    <a:pt x="60206" y="5181"/>
                  </a:ln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63"/>
            <p:cNvSpPr/>
            <p:nvPr/>
          </p:nvSpPr>
          <p:spPr>
            <a:xfrm>
              <a:off x="5362051" y="2305050"/>
              <a:ext cx="73180" cy="179586"/>
            </a:xfrm>
            <a:custGeom>
              <a:rect b="b" l="l" r="r" t="t"/>
              <a:pathLst>
                <a:path extrusionOk="0" h="179586" w="73180">
                  <a:moveTo>
                    <a:pt x="36595" y="179586"/>
                  </a:moveTo>
                  <a:cubicBezTo>
                    <a:pt x="49025" y="179586"/>
                    <a:pt x="59493" y="173096"/>
                    <a:pt x="60855" y="164752"/>
                  </a:cubicBezTo>
                  <a:lnTo>
                    <a:pt x="73181" y="25141"/>
                  </a:lnTo>
                  <a:cubicBezTo>
                    <a:pt x="73181" y="11316"/>
                    <a:pt x="56902" y="0"/>
                    <a:pt x="36595" y="0"/>
                  </a:cubicBezTo>
                  <a:cubicBezTo>
                    <a:pt x="16164" y="0"/>
                    <a:pt x="0" y="11316"/>
                    <a:pt x="0" y="25141"/>
                  </a:cubicBezTo>
                  <a:lnTo>
                    <a:pt x="12430" y="164752"/>
                  </a:lnTo>
                  <a:cubicBezTo>
                    <a:pt x="13745" y="173096"/>
                    <a:pt x="24155" y="179586"/>
                    <a:pt x="36595" y="179586"/>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63"/>
            <p:cNvSpPr/>
            <p:nvPr/>
          </p:nvSpPr>
          <p:spPr>
            <a:xfrm>
              <a:off x="5160386" y="2416975"/>
              <a:ext cx="167026" cy="125474"/>
            </a:xfrm>
            <a:custGeom>
              <a:rect b="b" l="l" r="r" t="t"/>
              <a:pathLst>
                <a:path extrusionOk="0" h="125474" w="167026">
                  <a:moveTo>
                    <a:pt x="162631" y="111346"/>
                  </a:moveTo>
                  <a:cubicBezTo>
                    <a:pt x="168794" y="100439"/>
                    <a:pt x="168441" y="88332"/>
                    <a:pt x="161793" y="82933"/>
                  </a:cubicBezTo>
                  <a:lnTo>
                    <a:pt x="46721" y="2466"/>
                  </a:lnTo>
                  <a:cubicBezTo>
                    <a:pt x="34748" y="-4515"/>
                    <a:pt x="16832" y="3802"/>
                    <a:pt x="6583" y="21417"/>
                  </a:cubicBezTo>
                  <a:cubicBezTo>
                    <a:pt x="-3647" y="39005"/>
                    <a:pt x="-1571" y="58746"/>
                    <a:pt x="10155" y="65591"/>
                  </a:cubicBezTo>
                  <a:lnTo>
                    <a:pt x="137542" y="124652"/>
                  </a:lnTo>
                  <a:cubicBezTo>
                    <a:pt x="145695" y="127706"/>
                    <a:pt x="156363" y="122035"/>
                    <a:pt x="162631" y="111236"/>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63"/>
            <p:cNvSpPr/>
            <p:nvPr/>
          </p:nvSpPr>
          <p:spPr>
            <a:xfrm>
              <a:off x="5470011" y="2417011"/>
              <a:ext cx="166858" cy="125524"/>
            </a:xfrm>
            <a:custGeom>
              <a:rect b="b" l="l" r="r" t="t"/>
              <a:pathLst>
                <a:path extrusionOk="0" h="125524" w="166858">
                  <a:moveTo>
                    <a:pt x="4234" y="111196"/>
                  </a:moveTo>
                  <a:cubicBezTo>
                    <a:pt x="10749" y="121994"/>
                    <a:pt x="21417" y="127666"/>
                    <a:pt x="29351" y="124775"/>
                  </a:cubicBezTo>
                  <a:lnTo>
                    <a:pt x="156748" y="65550"/>
                  </a:lnTo>
                  <a:cubicBezTo>
                    <a:pt x="168578" y="58569"/>
                    <a:pt x="170350" y="39018"/>
                    <a:pt x="160349" y="21430"/>
                  </a:cubicBezTo>
                  <a:cubicBezTo>
                    <a:pt x="150119" y="3815"/>
                    <a:pt x="132098" y="-4447"/>
                    <a:pt x="120153" y="2397"/>
                  </a:cubicBezTo>
                  <a:lnTo>
                    <a:pt x="5053" y="82783"/>
                  </a:lnTo>
                  <a:cubicBezTo>
                    <a:pt x="-1328" y="88264"/>
                    <a:pt x="-1786" y="100426"/>
                    <a:pt x="4368" y="111305"/>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63"/>
            <p:cNvSpPr/>
            <p:nvPr/>
          </p:nvSpPr>
          <p:spPr>
            <a:xfrm>
              <a:off x="5362051" y="2659027"/>
              <a:ext cx="73180" cy="179476"/>
            </a:xfrm>
            <a:custGeom>
              <a:rect b="b" l="l" r="r" t="t"/>
              <a:pathLst>
                <a:path extrusionOk="0" h="179476" w="73180">
                  <a:moveTo>
                    <a:pt x="36595" y="0"/>
                  </a:moveTo>
                  <a:cubicBezTo>
                    <a:pt x="49025" y="0"/>
                    <a:pt x="59493" y="6489"/>
                    <a:pt x="60855" y="14833"/>
                  </a:cubicBezTo>
                  <a:lnTo>
                    <a:pt x="73181" y="154445"/>
                  </a:lnTo>
                  <a:cubicBezTo>
                    <a:pt x="73181" y="168270"/>
                    <a:pt x="56902" y="179477"/>
                    <a:pt x="36595" y="179477"/>
                  </a:cubicBezTo>
                  <a:cubicBezTo>
                    <a:pt x="16164" y="179477"/>
                    <a:pt x="0" y="168270"/>
                    <a:pt x="0" y="154445"/>
                  </a:cubicBezTo>
                  <a:lnTo>
                    <a:pt x="12430" y="14833"/>
                  </a:lnTo>
                  <a:cubicBezTo>
                    <a:pt x="13745" y="6489"/>
                    <a:pt x="24155" y="0"/>
                    <a:pt x="36595" y="0"/>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63"/>
            <p:cNvSpPr/>
            <p:nvPr/>
          </p:nvSpPr>
          <p:spPr>
            <a:xfrm>
              <a:off x="5470011" y="2601144"/>
              <a:ext cx="166858" cy="125482"/>
            </a:xfrm>
            <a:custGeom>
              <a:rect b="b" l="l" r="r" t="t"/>
              <a:pathLst>
                <a:path extrusionOk="0" h="125482" w="166858">
                  <a:moveTo>
                    <a:pt x="4234" y="14320"/>
                  </a:moveTo>
                  <a:cubicBezTo>
                    <a:pt x="10749" y="3494"/>
                    <a:pt x="21417" y="-2286"/>
                    <a:pt x="29351" y="849"/>
                  </a:cubicBezTo>
                  <a:lnTo>
                    <a:pt x="156748" y="59966"/>
                  </a:lnTo>
                  <a:cubicBezTo>
                    <a:pt x="168578" y="66810"/>
                    <a:pt x="170350" y="86525"/>
                    <a:pt x="160349" y="104140"/>
                  </a:cubicBezTo>
                  <a:cubicBezTo>
                    <a:pt x="150119" y="121619"/>
                    <a:pt x="132098" y="129935"/>
                    <a:pt x="120153" y="123091"/>
                  </a:cubicBezTo>
                  <a:lnTo>
                    <a:pt x="5053" y="42597"/>
                  </a:lnTo>
                  <a:cubicBezTo>
                    <a:pt x="-1328" y="37170"/>
                    <a:pt x="-1786" y="25063"/>
                    <a:pt x="4368" y="14320"/>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63"/>
            <p:cNvSpPr/>
            <p:nvPr/>
          </p:nvSpPr>
          <p:spPr>
            <a:xfrm>
              <a:off x="5160386" y="2601140"/>
              <a:ext cx="167026" cy="125438"/>
            </a:xfrm>
            <a:custGeom>
              <a:rect b="b" l="l" r="r" t="t"/>
              <a:pathLst>
                <a:path extrusionOk="0" h="125438" w="167026">
                  <a:moveTo>
                    <a:pt x="162631" y="14203"/>
                  </a:moveTo>
                  <a:cubicBezTo>
                    <a:pt x="168794" y="25084"/>
                    <a:pt x="168441" y="37163"/>
                    <a:pt x="161793" y="42616"/>
                  </a:cubicBezTo>
                  <a:lnTo>
                    <a:pt x="46721" y="122975"/>
                  </a:lnTo>
                  <a:cubicBezTo>
                    <a:pt x="34748" y="129955"/>
                    <a:pt x="16832" y="121611"/>
                    <a:pt x="6583" y="104133"/>
                  </a:cubicBezTo>
                  <a:cubicBezTo>
                    <a:pt x="-3647" y="86545"/>
                    <a:pt x="-1571" y="66803"/>
                    <a:pt x="10155" y="59959"/>
                  </a:cubicBezTo>
                  <a:lnTo>
                    <a:pt x="137542" y="843"/>
                  </a:lnTo>
                  <a:cubicBezTo>
                    <a:pt x="145695" y="-2266"/>
                    <a:pt x="156363" y="3460"/>
                    <a:pt x="162631" y="14203"/>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63"/>
            <p:cNvSpPr/>
            <p:nvPr/>
          </p:nvSpPr>
          <p:spPr>
            <a:xfrm>
              <a:off x="5650429" y="2694477"/>
              <a:ext cx="31956" cy="31303"/>
            </a:xfrm>
            <a:custGeom>
              <a:rect b="b" l="l" r="r" t="t"/>
              <a:pathLst>
                <a:path extrusionOk="0" h="31303" w="31956">
                  <a:moveTo>
                    <a:pt x="13611" y="17506"/>
                  </a:moveTo>
                  <a:lnTo>
                    <a:pt x="15192" y="17506"/>
                  </a:lnTo>
                  <a:cubicBezTo>
                    <a:pt x="17345" y="17506"/>
                    <a:pt x="18212" y="18188"/>
                    <a:pt x="18459" y="19906"/>
                  </a:cubicBezTo>
                  <a:cubicBezTo>
                    <a:pt x="18926" y="21815"/>
                    <a:pt x="19174" y="23096"/>
                    <a:pt x="19631" y="23642"/>
                  </a:cubicBezTo>
                  <a:lnTo>
                    <a:pt x="23727" y="23642"/>
                  </a:lnTo>
                  <a:cubicBezTo>
                    <a:pt x="23365" y="23232"/>
                    <a:pt x="22908" y="22196"/>
                    <a:pt x="22660" y="19797"/>
                  </a:cubicBezTo>
                  <a:cubicBezTo>
                    <a:pt x="22193" y="17724"/>
                    <a:pt x="21136" y="16552"/>
                    <a:pt x="19631" y="16143"/>
                  </a:cubicBezTo>
                  <a:lnTo>
                    <a:pt x="19631" y="15761"/>
                  </a:lnTo>
                  <a:cubicBezTo>
                    <a:pt x="21708" y="15298"/>
                    <a:pt x="22908" y="13906"/>
                    <a:pt x="22908" y="12189"/>
                  </a:cubicBezTo>
                  <a:cubicBezTo>
                    <a:pt x="22908" y="10635"/>
                    <a:pt x="22193" y="9516"/>
                    <a:pt x="21489" y="8808"/>
                  </a:cubicBezTo>
                  <a:cubicBezTo>
                    <a:pt x="20126" y="8153"/>
                    <a:pt x="18812" y="7635"/>
                    <a:pt x="15926" y="7635"/>
                  </a:cubicBezTo>
                  <a:cubicBezTo>
                    <a:pt x="13364" y="7635"/>
                    <a:pt x="11478" y="7853"/>
                    <a:pt x="9982" y="8208"/>
                  </a:cubicBezTo>
                  <a:lnTo>
                    <a:pt x="9982" y="23642"/>
                  </a:lnTo>
                  <a:lnTo>
                    <a:pt x="13611" y="23642"/>
                  </a:lnTo>
                  <a:lnTo>
                    <a:pt x="13611" y="17506"/>
                  </a:lnTo>
                  <a:close/>
                  <a:moveTo>
                    <a:pt x="13716" y="10471"/>
                  </a:moveTo>
                  <a:lnTo>
                    <a:pt x="15573" y="10226"/>
                  </a:lnTo>
                  <a:cubicBezTo>
                    <a:pt x="17755" y="10226"/>
                    <a:pt x="18926" y="11235"/>
                    <a:pt x="18926" y="12653"/>
                  </a:cubicBezTo>
                  <a:cubicBezTo>
                    <a:pt x="18926" y="14234"/>
                    <a:pt x="17345" y="14970"/>
                    <a:pt x="15326" y="14970"/>
                  </a:cubicBezTo>
                  <a:lnTo>
                    <a:pt x="13716" y="14970"/>
                  </a:lnTo>
                  <a:lnTo>
                    <a:pt x="13716" y="10471"/>
                  </a:lnTo>
                  <a:close/>
                  <a:moveTo>
                    <a:pt x="16031" y="0"/>
                  </a:moveTo>
                  <a:cubicBezTo>
                    <a:pt x="7087" y="0"/>
                    <a:pt x="0" y="6981"/>
                    <a:pt x="0" y="15543"/>
                  </a:cubicBezTo>
                  <a:cubicBezTo>
                    <a:pt x="0" y="24323"/>
                    <a:pt x="7087" y="31304"/>
                    <a:pt x="16031" y="31304"/>
                  </a:cubicBezTo>
                  <a:cubicBezTo>
                    <a:pt x="25089" y="31304"/>
                    <a:pt x="31956" y="24323"/>
                    <a:pt x="31956" y="15543"/>
                  </a:cubicBezTo>
                  <a:cubicBezTo>
                    <a:pt x="31956" y="6981"/>
                    <a:pt x="25089" y="0"/>
                    <a:pt x="16031" y="0"/>
                  </a:cubicBezTo>
                  <a:moveTo>
                    <a:pt x="16031" y="3137"/>
                  </a:moveTo>
                  <a:cubicBezTo>
                    <a:pt x="22908" y="3137"/>
                    <a:pt x="28004" y="8699"/>
                    <a:pt x="28004" y="15543"/>
                  </a:cubicBezTo>
                  <a:cubicBezTo>
                    <a:pt x="28004" y="22442"/>
                    <a:pt x="22908" y="28168"/>
                    <a:pt x="16031" y="28059"/>
                  </a:cubicBezTo>
                  <a:cubicBezTo>
                    <a:pt x="9163" y="28059"/>
                    <a:pt x="3953" y="22442"/>
                    <a:pt x="3953" y="15543"/>
                  </a:cubicBezTo>
                  <a:cubicBezTo>
                    <a:pt x="3953" y="8699"/>
                    <a:pt x="9163" y="3137"/>
                    <a:pt x="15926" y="3137"/>
                  </a:cubicBezTo>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1" name="Google Shape;441;p63"/>
          <p:cNvSpPr/>
          <p:nvPr/>
        </p:nvSpPr>
        <p:spPr>
          <a:xfrm>
            <a:off x="3610590" y="1912145"/>
            <a:ext cx="170100" cy="267300"/>
          </a:xfrm>
          <a:custGeom>
            <a:rect b="b" l="l" r="r" t="t"/>
            <a:pathLst>
              <a:path extrusionOk="0" h="330000" w="210000">
                <a:moveTo>
                  <a:pt x="22500" y="330000"/>
                </a:moveTo>
                <a:cubicBezTo>
                  <a:pt x="16500" y="330000"/>
                  <a:pt x="11250" y="327750"/>
                  <a:pt x="6750" y="323250"/>
                </a:cubicBezTo>
                <a:cubicBezTo>
                  <a:pt x="2250" y="318750"/>
                  <a:pt x="0" y="313500"/>
                  <a:pt x="0" y="307500"/>
                </a:cubicBezTo>
                <a:lnTo>
                  <a:pt x="0" y="22500"/>
                </a:lnTo>
                <a:cubicBezTo>
                  <a:pt x="0" y="16500"/>
                  <a:pt x="2250" y="11250"/>
                  <a:pt x="6750" y="6750"/>
                </a:cubicBezTo>
                <a:cubicBezTo>
                  <a:pt x="11250" y="2250"/>
                  <a:pt x="16500" y="0"/>
                  <a:pt x="22500" y="0"/>
                </a:cubicBezTo>
                <a:lnTo>
                  <a:pt x="187500" y="0"/>
                </a:lnTo>
                <a:cubicBezTo>
                  <a:pt x="193500" y="0"/>
                  <a:pt x="198750" y="2250"/>
                  <a:pt x="203250" y="6750"/>
                </a:cubicBezTo>
                <a:cubicBezTo>
                  <a:pt x="207750" y="11250"/>
                  <a:pt x="210000" y="16500"/>
                  <a:pt x="210000" y="22500"/>
                </a:cubicBezTo>
                <a:lnTo>
                  <a:pt x="210000" y="307500"/>
                </a:lnTo>
                <a:cubicBezTo>
                  <a:pt x="210000" y="313500"/>
                  <a:pt x="207750" y="318750"/>
                  <a:pt x="203250" y="323250"/>
                </a:cubicBezTo>
                <a:cubicBezTo>
                  <a:pt x="198750" y="327750"/>
                  <a:pt x="193500" y="330000"/>
                  <a:pt x="187500" y="330000"/>
                </a:cubicBezTo>
                <a:close/>
                <a:moveTo>
                  <a:pt x="22500" y="296250"/>
                </a:moveTo>
                <a:lnTo>
                  <a:pt x="22500" y="307500"/>
                </a:lnTo>
                <a:lnTo>
                  <a:pt x="187500" y="307500"/>
                </a:lnTo>
                <a:lnTo>
                  <a:pt x="187500" y="296250"/>
                </a:lnTo>
                <a:close/>
                <a:moveTo>
                  <a:pt x="22500" y="273750"/>
                </a:moveTo>
                <a:lnTo>
                  <a:pt x="187500" y="273750"/>
                </a:lnTo>
                <a:lnTo>
                  <a:pt x="187500" y="56250"/>
                </a:lnTo>
                <a:lnTo>
                  <a:pt x="22500" y="56250"/>
                </a:lnTo>
                <a:close/>
                <a:moveTo>
                  <a:pt x="22500" y="33750"/>
                </a:moveTo>
                <a:lnTo>
                  <a:pt x="187500" y="33750"/>
                </a:lnTo>
                <a:lnTo>
                  <a:pt x="187500" y="22500"/>
                </a:lnTo>
                <a:lnTo>
                  <a:pt x="22500" y="22500"/>
                </a:lnTo>
                <a:close/>
                <a:moveTo>
                  <a:pt x="22500" y="33750"/>
                </a:moveTo>
                <a:lnTo>
                  <a:pt x="22500" y="22500"/>
                </a:lnTo>
                <a:lnTo>
                  <a:pt x="22500" y="33750"/>
                </a:lnTo>
                <a:close/>
                <a:moveTo>
                  <a:pt x="22500" y="296250"/>
                </a:moveTo>
                <a:lnTo>
                  <a:pt x="22500" y="307500"/>
                </a:lnTo>
                <a:close/>
              </a:path>
            </a:pathLst>
          </a:custGeom>
          <a:solidFill>
            <a:srgbClr val="03102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63"/>
          <p:cNvSpPr/>
          <p:nvPr/>
        </p:nvSpPr>
        <p:spPr>
          <a:xfrm>
            <a:off x="6890425" y="4036853"/>
            <a:ext cx="144000" cy="139725"/>
          </a:xfrm>
          <a:custGeom>
            <a:rect b="b" l="l" r="r" t="t"/>
            <a:pathLst>
              <a:path extrusionOk="0" h="232875" w="240000">
                <a:moveTo>
                  <a:pt x="120000" y="112500"/>
                </a:moveTo>
                <a:cubicBezTo>
                  <a:pt x="103500" y="112500"/>
                  <a:pt x="90000" y="107250"/>
                  <a:pt x="79500" y="96750"/>
                </a:cubicBezTo>
                <a:cubicBezTo>
                  <a:pt x="69000" y="86250"/>
                  <a:pt x="63750" y="72750"/>
                  <a:pt x="63750" y="56250"/>
                </a:cubicBezTo>
                <a:cubicBezTo>
                  <a:pt x="63750" y="39750"/>
                  <a:pt x="69000" y="26250"/>
                  <a:pt x="79500" y="15750"/>
                </a:cubicBezTo>
                <a:cubicBezTo>
                  <a:pt x="90000" y="5250"/>
                  <a:pt x="103500" y="0"/>
                  <a:pt x="120000" y="0"/>
                </a:cubicBezTo>
                <a:cubicBezTo>
                  <a:pt x="136500" y="0"/>
                  <a:pt x="150000" y="5250"/>
                  <a:pt x="160500" y="15750"/>
                </a:cubicBezTo>
                <a:cubicBezTo>
                  <a:pt x="171000" y="26250"/>
                  <a:pt x="176250" y="39750"/>
                  <a:pt x="176250" y="56250"/>
                </a:cubicBezTo>
                <a:cubicBezTo>
                  <a:pt x="176250" y="72750"/>
                  <a:pt x="171000" y="86250"/>
                  <a:pt x="160500" y="96750"/>
                </a:cubicBezTo>
                <a:cubicBezTo>
                  <a:pt x="150000" y="107250"/>
                  <a:pt x="136500" y="112500"/>
                  <a:pt x="120000" y="112500"/>
                </a:cubicBezTo>
                <a:close/>
                <a:moveTo>
                  <a:pt x="0" y="232875"/>
                </a:moveTo>
                <a:lnTo>
                  <a:pt x="0" y="197625"/>
                </a:lnTo>
                <a:cubicBezTo>
                  <a:pt x="0" y="188125"/>
                  <a:pt x="2375" y="180000"/>
                  <a:pt x="7125" y="173250"/>
                </a:cubicBezTo>
                <a:cubicBezTo>
                  <a:pt x="11875" y="166500"/>
                  <a:pt x="18000" y="161375"/>
                  <a:pt x="25500" y="157875"/>
                </a:cubicBezTo>
                <a:cubicBezTo>
                  <a:pt x="42250" y="150375"/>
                  <a:pt x="58312" y="144750"/>
                  <a:pt x="73688" y="141000"/>
                </a:cubicBezTo>
                <a:cubicBezTo>
                  <a:pt x="89063" y="137250"/>
                  <a:pt x="104500" y="135375"/>
                  <a:pt x="120000" y="135375"/>
                </a:cubicBezTo>
                <a:cubicBezTo>
                  <a:pt x="135500" y="135375"/>
                  <a:pt x="150875" y="137312"/>
                  <a:pt x="166125" y="141188"/>
                </a:cubicBezTo>
                <a:cubicBezTo>
                  <a:pt x="181375" y="145063"/>
                  <a:pt x="197375" y="150625"/>
                  <a:pt x="214125" y="157875"/>
                </a:cubicBezTo>
                <a:cubicBezTo>
                  <a:pt x="221875" y="161375"/>
                  <a:pt x="228125" y="166500"/>
                  <a:pt x="232875" y="173250"/>
                </a:cubicBezTo>
                <a:cubicBezTo>
                  <a:pt x="237625" y="180000"/>
                  <a:pt x="240000" y="188125"/>
                  <a:pt x="240000" y="197625"/>
                </a:cubicBezTo>
                <a:lnTo>
                  <a:pt x="240000" y="232875"/>
                </a:lnTo>
                <a:close/>
                <a:moveTo>
                  <a:pt x="22500" y="210375"/>
                </a:moveTo>
                <a:lnTo>
                  <a:pt x="217500" y="210375"/>
                </a:lnTo>
                <a:lnTo>
                  <a:pt x="217500" y="197625"/>
                </a:lnTo>
                <a:cubicBezTo>
                  <a:pt x="217500" y="193625"/>
                  <a:pt x="216313" y="189812"/>
                  <a:pt x="213938" y="186188"/>
                </a:cubicBezTo>
                <a:cubicBezTo>
                  <a:pt x="211562" y="182563"/>
                  <a:pt x="208625" y="179875"/>
                  <a:pt x="205125" y="178125"/>
                </a:cubicBezTo>
                <a:cubicBezTo>
                  <a:pt x="189125" y="170375"/>
                  <a:pt x="174500" y="165062"/>
                  <a:pt x="161250" y="162188"/>
                </a:cubicBezTo>
                <a:cubicBezTo>
                  <a:pt x="148000" y="159313"/>
                  <a:pt x="134250" y="157875"/>
                  <a:pt x="120000" y="157875"/>
                </a:cubicBezTo>
                <a:cubicBezTo>
                  <a:pt x="105750" y="157875"/>
                  <a:pt x="91875" y="159313"/>
                  <a:pt x="78375" y="162188"/>
                </a:cubicBezTo>
                <a:cubicBezTo>
                  <a:pt x="64875" y="165062"/>
                  <a:pt x="50250" y="170375"/>
                  <a:pt x="34500" y="178125"/>
                </a:cubicBezTo>
                <a:cubicBezTo>
                  <a:pt x="31000" y="179875"/>
                  <a:pt x="28125" y="182563"/>
                  <a:pt x="25875" y="186188"/>
                </a:cubicBezTo>
                <a:cubicBezTo>
                  <a:pt x="23625" y="189812"/>
                  <a:pt x="22500" y="193625"/>
                  <a:pt x="22500" y="197625"/>
                </a:cubicBezTo>
                <a:close/>
                <a:moveTo>
                  <a:pt x="120000" y="90000"/>
                </a:moveTo>
                <a:cubicBezTo>
                  <a:pt x="129750" y="90000"/>
                  <a:pt x="137813" y="86813"/>
                  <a:pt x="144188" y="80437"/>
                </a:cubicBezTo>
                <a:cubicBezTo>
                  <a:pt x="150563" y="74063"/>
                  <a:pt x="153750" y="66000"/>
                  <a:pt x="153750" y="56250"/>
                </a:cubicBezTo>
                <a:cubicBezTo>
                  <a:pt x="153750" y="46500"/>
                  <a:pt x="150563" y="38438"/>
                  <a:pt x="144188" y="32063"/>
                </a:cubicBezTo>
                <a:cubicBezTo>
                  <a:pt x="137813" y="25688"/>
                  <a:pt x="129750" y="22500"/>
                  <a:pt x="120000" y="22500"/>
                </a:cubicBezTo>
                <a:cubicBezTo>
                  <a:pt x="110250" y="22500"/>
                  <a:pt x="102188" y="25688"/>
                  <a:pt x="95813" y="32063"/>
                </a:cubicBezTo>
                <a:cubicBezTo>
                  <a:pt x="89437" y="38438"/>
                  <a:pt x="86250" y="46500"/>
                  <a:pt x="86250" y="56250"/>
                </a:cubicBezTo>
                <a:cubicBezTo>
                  <a:pt x="86250" y="66000"/>
                  <a:pt x="89437" y="74063"/>
                  <a:pt x="95813" y="80437"/>
                </a:cubicBezTo>
                <a:cubicBezTo>
                  <a:pt x="102188" y="86813"/>
                  <a:pt x="110250" y="90000"/>
                  <a:pt x="120000" y="9000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63"/>
          <p:cNvSpPr txBox="1"/>
          <p:nvPr/>
        </p:nvSpPr>
        <p:spPr>
          <a:xfrm>
            <a:off x="6645070" y="4209183"/>
            <a:ext cx="617100" cy="200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lang="en" sz="700">
                <a:solidFill>
                  <a:schemeClr val="lt1"/>
                </a:solidFill>
                <a:latin typeface="Inter"/>
                <a:ea typeface="Inter"/>
                <a:cs typeface="Inter"/>
                <a:sym typeface="Inter"/>
              </a:rPr>
              <a:t>Approvers</a:t>
            </a:r>
            <a:endParaRPr i="0" sz="700" u="none" cap="none" strike="noStrike">
              <a:solidFill>
                <a:schemeClr val="lt1"/>
              </a:solidFill>
              <a:latin typeface="Inter"/>
              <a:ea typeface="Inter"/>
              <a:cs typeface="Inter"/>
              <a:sym typeface="Inter"/>
            </a:endParaRPr>
          </a:p>
        </p:txBody>
      </p:sp>
      <p:sp>
        <p:nvSpPr>
          <p:cNvPr id="444" name="Google Shape;444;p63"/>
          <p:cNvSpPr txBox="1"/>
          <p:nvPr/>
        </p:nvSpPr>
        <p:spPr>
          <a:xfrm>
            <a:off x="6540203" y="4716744"/>
            <a:ext cx="826800" cy="200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lang="en" sz="700">
                <a:solidFill>
                  <a:schemeClr val="lt1"/>
                </a:solidFill>
                <a:latin typeface="Inter"/>
                <a:ea typeface="Inter"/>
                <a:cs typeface="Inter"/>
                <a:sym typeface="Inter"/>
              </a:rPr>
              <a:t>Creators</a:t>
            </a:r>
            <a:endParaRPr i="0" sz="700" u="none" cap="none" strike="noStrike">
              <a:solidFill>
                <a:schemeClr val="lt1"/>
              </a:solidFill>
              <a:latin typeface="Inter"/>
              <a:ea typeface="Inter"/>
              <a:cs typeface="Inter"/>
              <a:sym typeface="Inter"/>
            </a:endParaRPr>
          </a:p>
        </p:txBody>
      </p:sp>
      <p:cxnSp>
        <p:nvCxnSpPr>
          <p:cNvPr id="445" name="Google Shape;445;p63"/>
          <p:cNvCxnSpPr>
            <a:stCxn id="403" idx="1"/>
            <a:endCxn id="410" idx="3"/>
          </p:cNvCxnSpPr>
          <p:nvPr/>
        </p:nvCxnSpPr>
        <p:spPr>
          <a:xfrm flipH="1">
            <a:off x="5420917" y="4255202"/>
            <a:ext cx="1098300" cy="381600"/>
          </a:xfrm>
          <a:prstGeom prst="bentConnector3">
            <a:avLst>
              <a:gd fmla="val 50003" name="adj1"/>
            </a:avLst>
          </a:prstGeom>
          <a:noFill/>
          <a:ln cap="flat" cmpd="sng" w="9525">
            <a:solidFill>
              <a:srgbClr val="031025"/>
            </a:solidFill>
            <a:prstDash val="solid"/>
            <a:round/>
            <a:headEnd len="sm" w="sm" type="none"/>
            <a:tailEnd len="med" w="med" type="triangle"/>
          </a:ln>
        </p:spPr>
      </p:cxnSp>
      <p:cxnSp>
        <p:nvCxnSpPr>
          <p:cNvPr id="446" name="Google Shape;446;p63"/>
          <p:cNvCxnSpPr/>
          <p:nvPr/>
        </p:nvCxnSpPr>
        <p:spPr>
          <a:xfrm rot="10800000">
            <a:off x="4581666" y="3972786"/>
            <a:ext cx="0" cy="468000"/>
          </a:xfrm>
          <a:prstGeom prst="straightConnector1">
            <a:avLst/>
          </a:prstGeom>
          <a:noFill/>
          <a:ln cap="flat" cmpd="sng" w="9525">
            <a:solidFill>
              <a:srgbClr val="031025"/>
            </a:solidFill>
            <a:prstDash val="solid"/>
            <a:round/>
            <a:headEnd len="sm" w="sm" type="triangle"/>
            <a:tailEnd len="med" w="med" type="triangle"/>
          </a:ln>
        </p:spPr>
      </p:cxnSp>
      <p:sp>
        <p:nvSpPr>
          <p:cNvPr id="447" name="Google Shape;447;p63"/>
          <p:cNvSpPr txBox="1"/>
          <p:nvPr/>
        </p:nvSpPr>
        <p:spPr>
          <a:xfrm>
            <a:off x="3882850" y="4125799"/>
            <a:ext cx="1409400" cy="184800"/>
          </a:xfrm>
          <a:prstGeom prst="rect">
            <a:avLst/>
          </a:prstGeom>
          <a:solidFill>
            <a:schemeClr val="accent1"/>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en" sz="600" u="none" cap="none" strike="noStrike">
                <a:solidFill>
                  <a:schemeClr val="lt1"/>
                </a:solidFill>
                <a:latin typeface="Inter"/>
                <a:ea typeface="Inter"/>
                <a:cs typeface="Inter"/>
                <a:sym typeface="Inter"/>
              </a:rPr>
              <a:t>CONTENT CREATION</a:t>
            </a:r>
            <a:endParaRPr b="1" i="0" sz="600" u="none" cap="none" strike="noStrike">
              <a:solidFill>
                <a:schemeClr val="lt1"/>
              </a:solidFill>
              <a:latin typeface="Inter"/>
              <a:ea typeface="Inter"/>
              <a:cs typeface="Inter"/>
              <a:sym typeface="Inter"/>
            </a:endParaRPr>
          </a:p>
        </p:txBody>
      </p:sp>
      <p:pic>
        <p:nvPicPr>
          <p:cNvPr id="408" name="Google Shape;408;p63"/>
          <p:cNvPicPr preferRelativeResize="0"/>
          <p:nvPr/>
        </p:nvPicPr>
        <p:blipFill rotWithShape="1">
          <a:blip r:embed="rId3">
            <a:alphaModFix/>
          </a:blip>
          <a:srcRect b="0" l="0" r="0" t="0"/>
          <a:stretch/>
        </p:blipFill>
        <p:spPr>
          <a:xfrm>
            <a:off x="4000437" y="2836274"/>
            <a:ext cx="1203533" cy="1192335"/>
          </a:xfrm>
          <a:prstGeom prst="rect">
            <a:avLst/>
          </a:prstGeom>
          <a:noFill/>
          <a:ln>
            <a:noFill/>
          </a:ln>
        </p:spPr>
      </p:pic>
      <p:grpSp>
        <p:nvGrpSpPr>
          <p:cNvPr id="448" name="Google Shape;448;p63"/>
          <p:cNvGrpSpPr/>
          <p:nvPr/>
        </p:nvGrpSpPr>
        <p:grpSpPr>
          <a:xfrm flipH="1">
            <a:off x="3990554" y="2783221"/>
            <a:ext cx="1203212" cy="1189786"/>
            <a:chOff x="3833521" y="2120751"/>
            <a:chExt cx="1477059" cy="1474149"/>
          </a:xfrm>
        </p:grpSpPr>
        <p:sp>
          <p:nvSpPr>
            <p:cNvPr id="449" name="Google Shape;449;p63"/>
            <p:cNvSpPr/>
            <p:nvPr/>
          </p:nvSpPr>
          <p:spPr>
            <a:xfrm>
              <a:off x="5175970" y="2553638"/>
              <a:ext cx="134610" cy="569552"/>
            </a:xfrm>
            <a:custGeom>
              <a:rect b="b" l="l" r="r" t="t"/>
              <a:pathLst>
                <a:path extrusionOk="0" h="507396" w="119920">
                  <a:moveTo>
                    <a:pt x="119710" y="269768"/>
                  </a:moveTo>
                  <a:cubicBezTo>
                    <a:pt x="119786" y="176709"/>
                    <a:pt x="99974" y="84707"/>
                    <a:pt x="61607" y="-75"/>
                  </a:cubicBezTo>
                  <a:lnTo>
                    <a:pt x="-210" y="35644"/>
                  </a:lnTo>
                  <a:cubicBezTo>
                    <a:pt x="62550" y="179776"/>
                    <a:pt x="64750" y="343082"/>
                    <a:pt x="5886" y="488843"/>
                  </a:cubicBezTo>
                  <a:lnTo>
                    <a:pt x="75038" y="507322"/>
                  </a:lnTo>
                  <a:cubicBezTo>
                    <a:pt x="104518" y="431588"/>
                    <a:pt x="119672" y="351035"/>
                    <a:pt x="119710" y="269768"/>
                  </a:cubicBezTo>
                  <a:close/>
                </a:path>
              </a:pathLst>
            </a:custGeom>
            <a:solidFill>
              <a:srgbClr val="B080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63"/>
            <p:cNvSpPr/>
            <p:nvPr/>
          </p:nvSpPr>
          <p:spPr>
            <a:xfrm>
              <a:off x="4252656" y="3452700"/>
              <a:ext cx="639156" cy="142201"/>
            </a:xfrm>
            <a:custGeom>
              <a:rect b="b" l="l" r="r" t="t"/>
              <a:pathLst>
                <a:path extrusionOk="0" h="126682" w="569404">
                  <a:moveTo>
                    <a:pt x="284492" y="126607"/>
                  </a:moveTo>
                  <a:cubicBezTo>
                    <a:pt x="383057" y="126741"/>
                    <a:pt x="480383" y="104604"/>
                    <a:pt x="569194" y="61837"/>
                  </a:cubicBezTo>
                  <a:lnTo>
                    <a:pt x="533476" y="-75"/>
                  </a:lnTo>
                  <a:cubicBezTo>
                    <a:pt x="375742" y="73962"/>
                    <a:pt x="193243" y="73962"/>
                    <a:pt x="35509" y="-75"/>
                  </a:cubicBezTo>
                  <a:lnTo>
                    <a:pt x="-210" y="61837"/>
                  </a:lnTo>
                  <a:cubicBezTo>
                    <a:pt x="88601" y="104604"/>
                    <a:pt x="185927" y="126741"/>
                    <a:pt x="284492" y="126607"/>
                  </a:cubicBezTo>
                  <a:close/>
                </a:path>
              </a:pathLst>
            </a:custGeom>
            <a:solidFill>
              <a:srgbClr val="EC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63"/>
            <p:cNvSpPr/>
            <p:nvPr/>
          </p:nvSpPr>
          <p:spPr>
            <a:xfrm>
              <a:off x="3833521" y="2553959"/>
              <a:ext cx="134609" cy="569873"/>
            </a:xfrm>
            <a:custGeom>
              <a:rect b="b" l="l" r="r" t="t"/>
              <a:pathLst>
                <a:path extrusionOk="0" h="507682" w="119919">
                  <a:moveTo>
                    <a:pt x="-210" y="269482"/>
                  </a:moveTo>
                  <a:cubicBezTo>
                    <a:pt x="-239" y="350940"/>
                    <a:pt x="14906" y="431693"/>
                    <a:pt x="44462" y="507607"/>
                  </a:cubicBezTo>
                  <a:lnTo>
                    <a:pt x="113614" y="489129"/>
                  </a:lnTo>
                  <a:cubicBezTo>
                    <a:pt x="54673" y="343282"/>
                    <a:pt x="56873" y="179852"/>
                    <a:pt x="119710" y="35644"/>
                  </a:cubicBezTo>
                  <a:lnTo>
                    <a:pt x="57893" y="-75"/>
                  </a:lnTo>
                  <a:cubicBezTo>
                    <a:pt x="19564" y="84621"/>
                    <a:pt x="-248" y="176518"/>
                    <a:pt x="-210" y="269482"/>
                  </a:cubicBezTo>
                  <a:close/>
                </a:path>
              </a:pathLst>
            </a:custGeom>
            <a:solidFill>
              <a:srgbClr val="A1A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63"/>
            <p:cNvSpPr/>
            <p:nvPr/>
          </p:nvSpPr>
          <p:spPr>
            <a:xfrm>
              <a:off x="3883629" y="3102478"/>
              <a:ext cx="409389" cy="419974"/>
            </a:xfrm>
            <a:custGeom>
              <a:rect b="b" l="l" r="r" t="t"/>
              <a:pathLst>
                <a:path extrusionOk="0" h="374142" w="364712">
                  <a:moveTo>
                    <a:pt x="328783" y="374067"/>
                  </a:moveTo>
                  <a:lnTo>
                    <a:pt x="364502" y="312154"/>
                  </a:lnTo>
                  <a:cubicBezTo>
                    <a:pt x="230362" y="248851"/>
                    <a:pt x="124949" y="137390"/>
                    <a:pt x="69227" y="-75"/>
                  </a:cubicBezTo>
                  <a:lnTo>
                    <a:pt x="-210" y="18594"/>
                  </a:lnTo>
                  <a:cubicBezTo>
                    <a:pt x="60617" y="174394"/>
                    <a:pt x="178155" y="301391"/>
                    <a:pt x="328783" y="374067"/>
                  </a:cubicBezTo>
                  <a:close/>
                </a:path>
              </a:pathLst>
            </a:custGeom>
            <a:solidFill>
              <a:srgbClr val="CDC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63"/>
            <p:cNvSpPr/>
            <p:nvPr/>
          </p:nvSpPr>
          <p:spPr>
            <a:xfrm>
              <a:off x="4851603" y="3102051"/>
              <a:ext cx="409068" cy="419973"/>
            </a:xfrm>
            <a:custGeom>
              <a:rect b="b" l="l" r="r" t="t"/>
              <a:pathLst>
                <a:path extrusionOk="0" h="374141" w="364426">
                  <a:moveTo>
                    <a:pt x="364216" y="18975"/>
                  </a:moveTo>
                  <a:lnTo>
                    <a:pt x="295065" y="-75"/>
                  </a:lnTo>
                  <a:cubicBezTo>
                    <a:pt x="239344" y="137390"/>
                    <a:pt x="133931" y="248851"/>
                    <a:pt x="-210" y="312154"/>
                  </a:cubicBezTo>
                  <a:lnTo>
                    <a:pt x="35509" y="374067"/>
                  </a:lnTo>
                  <a:cubicBezTo>
                    <a:pt x="185965" y="301420"/>
                    <a:pt x="303380" y="174575"/>
                    <a:pt x="364216" y="18975"/>
                  </a:cubicBezTo>
                  <a:close/>
                </a:path>
              </a:pathLst>
            </a:custGeom>
            <a:solidFill>
              <a:srgbClr val="0E676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63"/>
            <p:cNvSpPr/>
            <p:nvPr/>
          </p:nvSpPr>
          <p:spPr>
            <a:xfrm flipH="1" rot="10800000">
              <a:off x="4252656" y="2120751"/>
              <a:ext cx="639156" cy="142201"/>
            </a:xfrm>
            <a:custGeom>
              <a:rect b="b" l="l" r="r" t="t"/>
              <a:pathLst>
                <a:path extrusionOk="0" h="126682" w="569404">
                  <a:moveTo>
                    <a:pt x="284492" y="126607"/>
                  </a:moveTo>
                  <a:cubicBezTo>
                    <a:pt x="383057" y="126741"/>
                    <a:pt x="480383" y="104604"/>
                    <a:pt x="569194" y="61837"/>
                  </a:cubicBezTo>
                  <a:lnTo>
                    <a:pt x="533476" y="-75"/>
                  </a:lnTo>
                  <a:cubicBezTo>
                    <a:pt x="375742" y="73962"/>
                    <a:pt x="193243" y="73962"/>
                    <a:pt x="35509" y="-75"/>
                  </a:cubicBezTo>
                  <a:lnTo>
                    <a:pt x="-210" y="61837"/>
                  </a:lnTo>
                  <a:cubicBezTo>
                    <a:pt x="88601" y="104604"/>
                    <a:pt x="185927" y="126741"/>
                    <a:pt x="284492" y="126607"/>
                  </a:cubicBezTo>
                  <a:close/>
                </a:path>
              </a:pathLst>
            </a:custGeom>
            <a:solidFill>
              <a:srgbClr val="FCD6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63"/>
            <p:cNvSpPr/>
            <p:nvPr/>
          </p:nvSpPr>
          <p:spPr>
            <a:xfrm flipH="1" rot="10800000">
              <a:off x="4851603" y="2193126"/>
              <a:ext cx="409068" cy="419973"/>
            </a:xfrm>
            <a:custGeom>
              <a:rect b="b" l="l" r="r" t="t"/>
              <a:pathLst>
                <a:path extrusionOk="0" h="374141" w="364426">
                  <a:moveTo>
                    <a:pt x="364216" y="18975"/>
                  </a:moveTo>
                  <a:lnTo>
                    <a:pt x="295065" y="-75"/>
                  </a:lnTo>
                  <a:cubicBezTo>
                    <a:pt x="239344" y="137390"/>
                    <a:pt x="133931" y="248851"/>
                    <a:pt x="-210" y="312154"/>
                  </a:cubicBezTo>
                  <a:lnTo>
                    <a:pt x="35509" y="374067"/>
                  </a:lnTo>
                  <a:cubicBezTo>
                    <a:pt x="185965" y="301420"/>
                    <a:pt x="303380" y="174575"/>
                    <a:pt x="364216" y="18975"/>
                  </a:cubicBezTo>
                  <a:close/>
                </a:path>
              </a:pathLst>
            </a:custGeom>
            <a:solidFill>
              <a:srgbClr val="126D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63"/>
            <p:cNvSpPr/>
            <p:nvPr/>
          </p:nvSpPr>
          <p:spPr>
            <a:xfrm flipH="1" rot="10800000">
              <a:off x="3883629" y="2193553"/>
              <a:ext cx="409389" cy="419974"/>
            </a:xfrm>
            <a:custGeom>
              <a:rect b="b" l="l" r="r" t="t"/>
              <a:pathLst>
                <a:path extrusionOk="0" h="374142" w="364712">
                  <a:moveTo>
                    <a:pt x="328783" y="374067"/>
                  </a:moveTo>
                  <a:lnTo>
                    <a:pt x="364502" y="312154"/>
                  </a:lnTo>
                  <a:cubicBezTo>
                    <a:pt x="230362" y="248851"/>
                    <a:pt x="124949" y="137390"/>
                    <a:pt x="69227" y="-75"/>
                  </a:cubicBezTo>
                  <a:lnTo>
                    <a:pt x="-210" y="18594"/>
                  </a:lnTo>
                  <a:cubicBezTo>
                    <a:pt x="60617" y="174394"/>
                    <a:pt x="178155" y="301391"/>
                    <a:pt x="328783" y="374067"/>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7" name="Google Shape;457;p63"/>
          <p:cNvGrpSpPr/>
          <p:nvPr/>
        </p:nvGrpSpPr>
        <p:grpSpPr>
          <a:xfrm>
            <a:off x="3915621" y="4644945"/>
            <a:ext cx="590833" cy="155672"/>
            <a:chOff x="534458" y="2780240"/>
            <a:chExt cx="728524" cy="191951"/>
          </a:xfrm>
        </p:grpSpPr>
        <p:grpSp>
          <p:nvGrpSpPr>
            <p:cNvPr id="458" name="Google Shape;458;p63"/>
            <p:cNvGrpSpPr/>
            <p:nvPr/>
          </p:nvGrpSpPr>
          <p:grpSpPr>
            <a:xfrm>
              <a:off x="534458" y="2780240"/>
              <a:ext cx="216893" cy="191951"/>
              <a:chOff x="534458" y="2780240"/>
              <a:chExt cx="216893" cy="191951"/>
            </a:xfrm>
          </p:grpSpPr>
          <p:sp>
            <p:nvSpPr>
              <p:cNvPr id="459" name="Google Shape;459;p63"/>
              <p:cNvSpPr/>
              <p:nvPr/>
            </p:nvSpPr>
            <p:spPr>
              <a:xfrm>
                <a:off x="534458" y="2780240"/>
                <a:ext cx="80263" cy="191951"/>
              </a:xfrm>
              <a:custGeom>
                <a:rect b="b" l="l" r="r" t="t"/>
                <a:pathLst>
                  <a:path extrusionOk="0" h="191951" w="80263">
                    <a:moveTo>
                      <a:pt x="80263" y="0"/>
                    </a:moveTo>
                    <a:lnTo>
                      <a:pt x="0" y="0"/>
                    </a:lnTo>
                    <a:lnTo>
                      <a:pt x="0" y="191952"/>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60" name="Google Shape;460;p63"/>
              <p:cNvSpPr/>
              <p:nvPr/>
            </p:nvSpPr>
            <p:spPr>
              <a:xfrm>
                <a:off x="671192" y="2780240"/>
                <a:ext cx="80159" cy="191951"/>
              </a:xfrm>
              <a:custGeom>
                <a:rect b="b" l="l" r="r" t="t"/>
                <a:pathLst>
                  <a:path extrusionOk="0" h="191951" w="80159">
                    <a:moveTo>
                      <a:pt x="0" y="0"/>
                    </a:moveTo>
                    <a:lnTo>
                      <a:pt x="80159" y="0"/>
                    </a:lnTo>
                    <a:lnTo>
                      <a:pt x="80159" y="191952"/>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61" name="Google Shape;461;p63"/>
              <p:cNvSpPr/>
              <p:nvPr/>
            </p:nvSpPr>
            <p:spPr>
              <a:xfrm>
                <a:off x="607871" y="2850986"/>
                <a:ext cx="86172" cy="121204"/>
              </a:xfrm>
              <a:custGeom>
                <a:rect b="b" l="l" r="r" t="t"/>
                <a:pathLst>
                  <a:path extrusionOk="0" h="121204" w="86172">
                    <a:moveTo>
                      <a:pt x="35086" y="0"/>
                    </a:moveTo>
                    <a:lnTo>
                      <a:pt x="86172" y="121205"/>
                    </a:lnTo>
                    <a:lnTo>
                      <a:pt x="52655" y="121205"/>
                    </a:lnTo>
                    <a:lnTo>
                      <a:pt x="37386" y="82616"/>
                    </a:lnTo>
                    <a:lnTo>
                      <a:pt x="0" y="82616"/>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grpSp>
        <p:grpSp>
          <p:nvGrpSpPr>
            <p:cNvPr id="462" name="Google Shape;462;p63"/>
            <p:cNvGrpSpPr/>
            <p:nvPr/>
          </p:nvGrpSpPr>
          <p:grpSpPr>
            <a:xfrm>
              <a:off x="815226" y="2814620"/>
              <a:ext cx="447756" cy="117441"/>
              <a:chOff x="815226" y="2814620"/>
              <a:chExt cx="447756" cy="117441"/>
            </a:xfrm>
          </p:grpSpPr>
          <p:sp>
            <p:nvSpPr>
              <p:cNvPr id="463" name="Google Shape;463;p63"/>
              <p:cNvSpPr/>
              <p:nvPr/>
            </p:nvSpPr>
            <p:spPr>
              <a:xfrm>
                <a:off x="815226" y="2823562"/>
                <a:ext cx="97396" cy="106878"/>
              </a:xfrm>
              <a:custGeom>
                <a:rect b="b" l="l" r="r" t="t"/>
                <a:pathLst>
                  <a:path extrusionOk="0" h="106878" w="97396">
                    <a:moveTo>
                      <a:pt x="67069" y="78747"/>
                    </a:moveTo>
                    <a:lnTo>
                      <a:pt x="76533" y="105885"/>
                    </a:lnTo>
                    <a:cubicBezTo>
                      <a:pt x="76848" y="106564"/>
                      <a:pt x="77318" y="106878"/>
                      <a:pt x="78154" y="106878"/>
                    </a:cubicBezTo>
                    <a:lnTo>
                      <a:pt x="96351" y="106878"/>
                    </a:lnTo>
                    <a:cubicBezTo>
                      <a:pt x="97344" y="106878"/>
                      <a:pt x="97501" y="106407"/>
                      <a:pt x="97344" y="105414"/>
                    </a:cubicBezTo>
                    <a:lnTo>
                      <a:pt x="59749" y="994"/>
                    </a:lnTo>
                    <a:cubicBezTo>
                      <a:pt x="59592" y="157"/>
                      <a:pt x="59435" y="0"/>
                      <a:pt x="58599" y="0"/>
                    </a:cubicBezTo>
                    <a:lnTo>
                      <a:pt x="36010" y="0"/>
                    </a:lnTo>
                    <a:cubicBezTo>
                      <a:pt x="35382" y="0"/>
                      <a:pt x="35017" y="471"/>
                      <a:pt x="35017" y="1150"/>
                    </a:cubicBezTo>
                    <a:cubicBezTo>
                      <a:pt x="34702" y="6641"/>
                      <a:pt x="34232" y="8314"/>
                      <a:pt x="33552" y="9935"/>
                    </a:cubicBezTo>
                    <a:lnTo>
                      <a:pt x="35" y="105257"/>
                    </a:lnTo>
                    <a:cubicBezTo>
                      <a:pt x="-122" y="106407"/>
                      <a:pt x="244" y="106878"/>
                      <a:pt x="1185" y="106878"/>
                    </a:cubicBezTo>
                    <a:lnTo>
                      <a:pt x="17448" y="106878"/>
                    </a:lnTo>
                    <a:cubicBezTo>
                      <a:pt x="18441" y="106878"/>
                      <a:pt x="18911" y="106564"/>
                      <a:pt x="19277" y="105571"/>
                    </a:cubicBezTo>
                    <a:lnTo>
                      <a:pt x="28219" y="78747"/>
                    </a:lnTo>
                    <a:close/>
                    <a:moveTo>
                      <a:pt x="33396" y="61021"/>
                    </a:moveTo>
                    <a:cubicBezTo>
                      <a:pt x="38311" y="46171"/>
                      <a:pt x="44794" y="27138"/>
                      <a:pt x="47409" y="16262"/>
                    </a:cubicBezTo>
                    <a:lnTo>
                      <a:pt x="47566" y="16262"/>
                    </a:lnTo>
                    <a:cubicBezTo>
                      <a:pt x="50808" y="27661"/>
                      <a:pt x="58442" y="50249"/>
                      <a:pt x="61893" y="61021"/>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64" name="Google Shape;464;p63"/>
              <p:cNvSpPr/>
              <p:nvPr/>
            </p:nvSpPr>
            <p:spPr>
              <a:xfrm>
                <a:off x="919281" y="2814620"/>
                <a:ext cx="73361" cy="117440"/>
              </a:xfrm>
              <a:custGeom>
                <a:rect b="b" l="l" r="r" t="t"/>
                <a:pathLst>
                  <a:path extrusionOk="0" h="117440" w="73361">
                    <a:moveTo>
                      <a:pt x="41622" y="117441"/>
                    </a:moveTo>
                    <a:cubicBezTo>
                      <a:pt x="51399" y="117441"/>
                      <a:pt x="61806" y="115663"/>
                      <a:pt x="72367" y="111113"/>
                    </a:cubicBezTo>
                    <a:cubicBezTo>
                      <a:pt x="73204" y="110800"/>
                      <a:pt x="73362" y="110433"/>
                      <a:pt x="73362" y="109649"/>
                    </a:cubicBezTo>
                    <a:cubicBezTo>
                      <a:pt x="73047" y="106721"/>
                      <a:pt x="72682" y="102486"/>
                      <a:pt x="72682" y="99244"/>
                    </a:cubicBezTo>
                    <a:lnTo>
                      <a:pt x="72682" y="941"/>
                    </a:lnTo>
                    <a:cubicBezTo>
                      <a:pt x="72682" y="314"/>
                      <a:pt x="72682" y="0"/>
                      <a:pt x="71897" y="0"/>
                    </a:cubicBezTo>
                    <a:lnTo>
                      <a:pt x="54172" y="0"/>
                    </a:lnTo>
                    <a:cubicBezTo>
                      <a:pt x="53492" y="0"/>
                      <a:pt x="53178" y="314"/>
                      <a:pt x="53178" y="1150"/>
                    </a:cubicBezTo>
                    <a:lnTo>
                      <a:pt x="53178" y="34458"/>
                    </a:lnTo>
                    <a:cubicBezTo>
                      <a:pt x="50406" y="34145"/>
                      <a:pt x="48472" y="33988"/>
                      <a:pt x="46171" y="33988"/>
                    </a:cubicBezTo>
                    <a:cubicBezTo>
                      <a:pt x="17569" y="33988"/>
                      <a:pt x="0" y="52864"/>
                      <a:pt x="0" y="76446"/>
                    </a:cubicBezTo>
                    <a:cubicBezTo>
                      <a:pt x="0" y="103793"/>
                      <a:pt x="18039" y="117441"/>
                      <a:pt x="41622" y="117441"/>
                    </a:cubicBezTo>
                    <a:close/>
                    <a:moveTo>
                      <a:pt x="53177" y="99244"/>
                    </a:moveTo>
                    <a:cubicBezTo>
                      <a:pt x="50250" y="100185"/>
                      <a:pt x="47007" y="100552"/>
                      <a:pt x="43713" y="100552"/>
                    </a:cubicBezTo>
                    <a:cubicBezTo>
                      <a:pt x="30746" y="100552"/>
                      <a:pt x="20131" y="93231"/>
                      <a:pt x="20131" y="75453"/>
                    </a:cubicBezTo>
                    <a:cubicBezTo>
                      <a:pt x="20131" y="59714"/>
                      <a:pt x="31059" y="50406"/>
                      <a:pt x="45543" y="50406"/>
                    </a:cubicBezTo>
                    <a:cubicBezTo>
                      <a:pt x="48472" y="50406"/>
                      <a:pt x="51034" y="50720"/>
                      <a:pt x="53177" y="51557"/>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65" name="Google Shape;465;p63"/>
              <p:cNvSpPr/>
              <p:nvPr/>
            </p:nvSpPr>
            <p:spPr>
              <a:xfrm>
                <a:off x="1009662" y="2848608"/>
                <a:ext cx="78223" cy="83453"/>
              </a:xfrm>
              <a:custGeom>
                <a:rect b="b" l="l" r="r" t="t"/>
                <a:pathLst>
                  <a:path extrusionOk="0" h="83453" w="78223">
                    <a:moveTo>
                      <a:pt x="39530" y="0"/>
                    </a:moveTo>
                    <a:cubicBezTo>
                      <a:pt x="15111" y="0"/>
                      <a:pt x="0" y="18719"/>
                      <a:pt x="0" y="41831"/>
                    </a:cubicBezTo>
                    <a:cubicBezTo>
                      <a:pt x="0" y="62485"/>
                      <a:pt x="12026" y="83453"/>
                      <a:pt x="39163" y="83453"/>
                    </a:cubicBezTo>
                    <a:cubicBezTo>
                      <a:pt x="62119" y="83453"/>
                      <a:pt x="78224" y="66564"/>
                      <a:pt x="78224" y="41308"/>
                    </a:cubicBezTo>
                    <a:cubicBezTo>
                      <a:pt x="78224" y="19033"/>
                      <a:pt x="64577" y="0"/>
                      <a:pt x="39530" y="0"/>
                    </a:cubicBezTo>
                    <a:close/>
                    <a:moveTo>
                      <a:pt x="38537" y="16419"/>
                    </a:moveTo>
                    <a:cubicBezTo>
                      <a:pt x="52340" y="16419"/>
                      <a:pt x="58197" y="28288"/>
                      <a:pt x="58197" y="41831"/>
                    </a:cubicBezTo>
                    <a:cubicBezTo>
                      <a:pt x="58197" y="58563"/>
                      <a:pt x="49570" y="66877"/>
                      <a:pt x="39530" y="66877"/>
                    </a:cubicBezTo>
                    <a:cubicBezTo>
                      <a:pt x="27137" y="66877"/>
                      <a:pt x="19817" y="56472"/>
                      <a:pt x="19817" y="41465"/>
                    </a:cubicBezTo>
                    <a:cubicBezTo>
                      <a:pt x="19817" y="26040"/>
                      <a:pt x="27609" y="16419"/>
                      <a:pt x="38537" y="16419"/>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66" name="Google Shape;466;p63"/>
              <p:cNvSpPr/>
              <p:nvPr/>
            </p:nvSpPr>
            <p:spPr>
              <a:xfrm>
                <a:off x="1105061" y="2814620"/>
                <a:ext cx="73048" cy="117440"/>
              </a:xfrm>
              <a:custGeom>
                <a:rect b="b" l="l" r="r" t="t"/>
                <a:pathLst>
                  <a:path extrusionOk="0" h="117440" w="73048">
                    <a:moveTo>
                      <a:pt x="1151" y="0"/>
                    </a:moveTo>
                    <a:cubicBezTo>
                      <a:pt x="471" y="0"/>
                      <a:pt x="0" y="314"/>
                      <a:pt x="0" y="1150"/>
                    </a:cubicBezTo>
                    <a:lnTo>
                      <a:pt x="0" y="112421"/>
                    </a:lnTo>
                    <a:cubicBezTo>
                      <a:pt x="0" y="112891"/>
                      <a:pt x="471" y="113728"/>
                      <a:pt x="1151" y="113886"/>
                    </a:cubicBezTo>
                    <a:cubicBezTo>
                      <a:pt x="8942" y="116290"/>
                      <a:pt x="17099" y="117441"/>
                      <a:pt x="25518" y="117441"/>
                    </a:cubicBezTo>
                    <a:cubicBezTo>
                      <a:pt x="49623" y="117441"/>
                      <a:pt x="73049" y="102486"/>
                      <a:pt x="73049" y="72368"/>
                    </a:cubicBezTo>
                    <a:cubicBezTo>
                      <a:pt x="73049" y="50563"/>
                      <a:pt x="58094" y="33988"/>
                      <a:pt x="34668" y="33988"/>
                    </a:cubicBezTo>
                    <a:cubicBezTo>
                      <a:pt x="29282" y="33988"/>
                      <a:pt x="24262" y="34824"/>
                      <a:pt x="19870" y="36288"/>
                    </a:cubicBezTo>
                    <a:lnTo>
                      <a:pt x="19661" y="1307"/>
                    </a:lnTo>
                    <a:cubicBezTo>
                      <a:pt x="19661" y="157"/>
                      <a:pt x="19347" y="0"/>
                      <a:pt x="18197" y="0"/>
                    </a:cubicBezTo>
                    <a:close/>
                    <a:moveTo>
                      <a:pt x="53022" y="74355"/>
                    </a:moveTo>
                    <a:cubicBezTo>
                      <a:pt x="53022" y="92394"/>
                      <a:pt x="40681" y="100865"/>
                      <a:pt x="27348" y="100865"/>
                    </a:cubicBezTo>
                    <a:cubicBezTo>
                      <a:pt x="24577" y="100865"/>
                      <a:pt x="22119" y="100709"/>
                      <a:pt x="19870" y="100028"/>
                    </a:cubicBezTo>
                    <a:lnTo>
                      <a:pt x="19870" y="52550"/>
                    </a:lnTo>
                    <a:cubicBezTo>
                      <a:pt x="22432" y="51557"/>
                      <a:pt x="25518" y="50720"/>
                      <a:pt x="31217" y="50720"/>
                    </a:cubicBezTo>
                    <a:cubicBezTo>
                      <a:pt x="44080" y="50720"/>
                      <a:pt x="53022" y="58877"/>
                      <a:pt x="53022" y="74355"/>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67" name="Google Shape;467;p63"/>
              <p:cNvSpPr/>
              <p:nvPr/>
            </p:nvSpPr>
            <p:spPr>
              <a:xfrm>
                <a:off x="1191398" y="2848608"/>
                <a:ext cx="71584" cy="83453"/>
              </a:xfrm>
              <a:custGeom>
                <a:rect b="b" l="l" r="r" t="t"/>
                <a:pathLst>
                  <a:path extrusionOk="0" h="83453" w="71584">
                    <a:moveTo>
                      <a:pt x="52864" y="46223"/>
                    </a:moveTo>
                    <a:cubicBezTo>
                      <a:pt x="60812" y="46223"/>
                      <a:pt x="67349" y="46066"/>
                      <a:pt x="69596" y="45543"/>
                    </a:cubicBezTo>
                    <a:cubicBezTo>
                      <a:pt x="70433" y="45387"/>
                      <a:pt x="70747" y="45073"/>
                      <a:pt x="70904" y="44393"/>
                    </a:cubicBezTo>
                    <a:cubicBezTo>
                      <a:pt x="71374" y="42615"/>
                      <a:pt x="71584" y="38903"/>
                      <a:pt x="71584" y="34354"/>
                    </a:cubicBezTo>
                    <a:cubicBezTo>
                      <a:pt x="71584" y="18876"/>
                      <a:pt x="62277" y="0"/>
                      <a:pt x="38224" y="0"/>
                    </a:cubicBezTo>
                    <a:cubicBezTo>
                      <a:pt x="13647" y="0"/>
                      <a:pt x="0" y="20027"/>
                      <a:pt x="0" y="42615"/>
                    </a:cubicBezTo>
                    <a:cubicBezTo>
                      <a:pt x="0" y="62642"/>
                      <a:pt x="10563" y="83453"/>
                      <a:pt x="40158" y="83453"/>
                    </a:cubicBezTo>
                    <a:cubicBezTo>
                      <a:pt x="51243" y="83453"/>
                      <a:pt x="58407" y="81676"/>
                      <a:pt x="64577" y="78747"/>
                    </a:cubicBezTo>
                    <a:cubicBezTo>
                      <a:pt x="65204" y="78434"/>
                      <a:pt x="65518" y="77910"/>
                      <a:pt x="65518" y="76969"/>
                    </a:cubicBezTo>
                    <a:lnTo>
                      <a:pt x="65518" y="63426"/>
                    </a:lnTo>
                    <a:cubicBezTo>
                      <a:pt x="65518" y="62642"/>
                      <a:pt x="65048" y="62485"/>
                      <a:pt x="64577" y="62799"/>
                    </a:cubicBezTo>
                    <a:cubicBezTo>
                      <a:pt x="58407" y="65413"/>
                      <a:pt x="51714" y="66721"/>
                      <a:pt x="44393" y="66721"/>
                    </a:cubicBezTo>
                    <a:cubicBezTo>
                      <a:pt x="27817" y="66721"/>
                      <a:pt x="20288" y="57570"/>
                      <a:pt x="19818" y="46223"/>
                    </a:cubicBezTo>
                    <a:close/>
                    <a:moveTo>
                      <a:pt x="19818" y="32210"/>
                    </a:moveTo>
                    <a:cubicBezTo>
                      <a:pt x="21124" y="24262"/>
                      <a:pt x="26144" y="15634"/>
                      <a:pt x="37387" y="15634"/>
                    </a:cubicBezTo>
                    <a:cubicBezTo>
                      <a:pt x="49780" y="15634"/>
                      <a:pt x="53020" y="26040"/>
                      <a:pt x="53020" y="30746"/>
                    </a:cubicBezTo>
                    <a:cubicBezTo>
                      <a:pt x="53020" y="30903"/>
                      <a:pt x="53020" y="31582"/>
                      <a:pt x="53020" y="32053"/>
                    </a:cubicBezTo>
                    <a:cubicBezTo>
                      <a:pt x="52342" y="32210"/>
                      <a:pt x="50250" y="32210"/>
                      <a:pt x="44080" y="32210"/>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grpSp>
      </p:grpSp>
      <p:grpSp>
        <p:nvGrpSpPr>
          <p:cNvPr id="468" name="Google Shape;468;p63"/>
          <p:cNvGrpSpPr/>
          <p:nvPr/>
        </p:nvGrpSpPr>
        <p:grpSpPr>
          <a:xfrm>
            <a:off x="5709549" y="3404761"/>
            <a:ext cx="417485" cy="138368"/>
            <a:chOff x="1020050" y="3806006"/>
            <a:chExt cx="3444596" cy="1141649"/>
          </a:xfrm>
        </p:grpSpPr>
        <p:sp>
          <p:nvSpPr>
            <p:cNvPr id="469" name="Google Shape;469;p63"/>
            <p:cNvSpPr/>
            <p:nvPr/>
          </p:nvSpPr>
          <p:spPr>
            <a:xfrm>
              <a:off x="1020050" y="4020879"/>
              <a:ext cx="1328461" cy="918689"/>
            </a:xfrm>
            <a:custGeom>
              <a:rect b="b" l="l" r="r" t="t"/>
              <a:pathLst>
                <a:path extrusionOk="0" h="918689" w="1328461">
                  <a:moveTo>
                    <a:pt x="593577" y="0"/>
                  </a:moveTo>
                  <a:lnTo>
                    <a:pt x="390577" y="616806"/>
                  </a:lnTo>
                  <a:lnTo>
                    <a:pt x="205588" y="2603"/>
                  </a:lnTo>
                  <a:lnTo>
                    <a:pt x="0" y="2603"/>
                  </a:lnTo>
                  <a:lnTo>
                    <a:pt x="301913" y="918689"/>
                  </a:lnTo>
                  <a:lnTo>
                    <a:pt x="465088" y="918689"/>
                  </a:lnTo>
                  <a:lnTo>
                    <a:pt x="665517" y="311015"/>
                  </a:lnTo>
                  <a:lnTo>
                    <a:pt x="862091" y="918689"/>
                  </a:lnTo>
                  <a:lnTo>
                    <a:pt x="1025262" y="918689"/>
                  </a:lnTo>
                  <a:lnTo>
                    <a:pt x="1328461" y="2603"/>
                  </a:lnTo>
                  <a:lnTo>
                    <a:pt x="1126769" y="2603"/>
                  </a:lnTo>
                  <a:lnTo>
                    <a:pt x="941742" y="616806"/>
                  </a:lnTo>
                  <a:lnTo>
                    <a:pt x="737473" y="0"/>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grpSp>
          <p:nvGrpSpPr>
            <p:cNvPr id="470" name="Google Shape;470;p63"/>
            <p:cNvGrpSpPr/>
            <p:nvPr/>
          </p:nvGrpSpPr>
          <p:grpSpPr>
            <a:xfrm>
              <a:off x="2360259" y="3806006"/>
              <a:ext cx="2104387" cy="1141649"/>
              <a:chOff x="2360259" y="3806006"/>
              <a:chExt cx="2104387" cy="1141649"/>
            </a:xfrm>
          </p:grpSpPr>
          <p:sp>
            <p:nvSpPr>
              <p:cNvPr id="471" name="Google Shape;471;p63"/>
              <p:cNvSpPr/>
              <p:nvPr/>
            </p:nvSpPr>
            <p:spPr>
              <a:xfrm>
                <a:off x="2360259" y="4289330"/>
                <a:ext cx="425244" cy="650245"/>
              </a:xfrm>
              <a:custGeom>
                <a:rect b="b" l="l" r="r" t="t"/>
                <a:pathLst>
                  <a:path extrusionOk="0" h="650245" w="425244">
                    <a:moveTo>
                      <a:pt x="140" y="650246"/>
                    </a:moveTo>
                    <a:lnTo>
                      <a:pt x="140" y="912"/>
                    </a:lnTo>
                    <a:lnTo>
                      <a:pt x="181258" y="912"/>
                    </a:lnTo>
                    <a:lnTo>
                      <a:pt x="181258" y="144087"/>
                    </a:lnTo>
                    <a:cubicBezTo>
                      <a:pt x="237250" y="-23599"/>
                      <a:pt x="425385" y="1306"/>
                      <a:pt x="425385" y="1306"/>
                    </a:cubicBezTo>
                    <a:lnTo>
                      <a:pt x="425385" y="180862"/>
                    </a:lnTo>
                    <a:cubicBezTo>
                      <a:pt x="425385" y="180862"/>
                      <a:pt x="181258" y="162500"/>
                      <a:pt x="181258" y="363517"/>
                    </a:cubicBezTo>
                    <a:lnTo>
                      <a:pt x="181258" y="650246"/>
                    </a:lnTo>
                    <a:lnTo>
                      <a:pt x="140" y="650246"/>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72" name="Google Shape;472;p63"/>
              <p:cNvSpPr/>
              <p:nvPr/>
            </p:nvSpPr>
            <p:spPr>
              <a:xfrm>
                <a:off x="2870250" y="4364698"/>
                <a:ext cx="181117" cy="574876"/>
              </a:xfrm>
              <a:custGeom>
                <a:rect b="b" l="l" r="r" t="t"/>
                <a:pathLst>
                  <a:path extrusionOk="0" h="574876" w="181117">
                    <a:moveTo>
                      <a:pt x="140" y="574877"/>
                    </a:moveTo>
                    <a:lnTo>
                      <a:pt x="140" y="174982"/>
                    </a:lnTo>
                    <a:lnTo>
                      <a:pt x="181258" y="0"/>
                    </a:lnTo>
                    <a:lnTo>
                      <a:pt x="181258" y="574877"/>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73" name="Google Shape;473;p63"/>
              <p:cNvSpPr/>
              <p:nvPr/>
            </p:nvSpPr>
            <p:spPr>
              <a:xfrm>
                <a:off x="3203359" y="4039398"/>
                <a:ext cx="668066" cy="900177"/>
              </a:xfrm>
              <a:custGeom>
                <a:rect b="b" l="l" r="r" t="t"/>
                <a:pathLst>
                  <a:path extrusionOk="0" h="900177" w="668066">
                    <a:moveTo>
                      <a:pt x="140" y="900178"/>
                    </a:moveTo>
                    <a:lnTo>
                      <a:pt x="140" y="183153"/>
                    </a:lnTo>
                    <a:lnTo>
                      <a:pt x="181260" y="0"/>
                    </a:lnTo>
                    <a:lnTo>
                      <a:pt x="181260" y="487676"/>
                    </a:lnTo>
                    <a:lnTo>
                      <a:pt x="402250" y="250844"/>
                    </a:lnTo>
                    <a:lnTo>
                      <a:pt x="624515" y="250844"/>
                    </a:lnTo>
                    <a:lnTo>
                      <a:pt x="345719" y="543635"/>
                    </a:lnTo>
                    <a:lnTo>
                      <a:pt x="668207" y="900178"/>
                    </a:lnTo>
                    <a:lnTo>
                      <a:pt x="434368" y="900178"/>
                    </a:lnTo>
                    <a:lnTo>
                      <a:pt x="181260" y="620421"/>
                    </a:lnTo>
                    <a:lnTo>
                      <a:pt x="181260" y="900178"/>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74" name="Google Shape;474;p63"/>
              <p:cNvSpPr/>
              <p:nvPr/>
            </p:nvSpPr>
            <p:spPr>
              <a:xfrm>
                <a:off x="3833121" y="4273315"/>
                <a:ext cx="631525" cy="674340"/>
              </a:xfrm>
              <a:custGeom>
                <a:rect b="b" l="l" r="r" t="t"/>
                <a:pathLst>
                  <a:path extrusionOk="0" h="674340" w="631525">
                    <a:moveTo>
                      <a:pt x="455523" y="271070"/>
                    </a:moveTo>
                    <a:cubicBezTo>
                      <a:pt x="451735" y="200417"/>
                      <a:pt x="402270" y="142626"/>
                      <a:pt x="322366" y="142626"/>
                    </a:cubicBezTo>
                    <a:cubicBezTo>
                      <a:pt x="241243" y="142626"/>
                      <a:pt x="186689" y="195295"/>
                      <a:pt x="177809" y="271070"/>
                    </a:cubicBezTo>
                    <a:lnTo>
                      <a:pt x="455523" y="271070"/>
                    </a:lnTo>
                    <a:close/>
                    <a:moveTo>
                      <a:pt x="101727" y="581897"/>
                    </a:moveTo>
                    <a:cubicBezTo>
                      <a:pt x="34506" y="520253"/>
                      <a:pt x="295" y="438054"/>
                      <a:pt x="295" y="336569"/>
                    </a:cubicBezTo>
                    <a:cubicBezTo>
                      <a:pt x="295" y="241541"/>
                      <a:pt x="30718" y="161895"/>
                      <a:pt x="91563" y="97664"/>
                    </a:cubicBezTo>
                    <a:cubicBezTo>
                      <a:pt x="152443" y="32165"/>
                      <a:pt x="232365" y="50"/>
                      <a:pt x="329992" y="50"/>
                    </a:cubicBezTo>
                    <a:cubicBezTo>
                      <a:pt x="422563" y="50"/>
                      <a:pt x="494841" y="33450"/>
                      <a:pt x="549379" y="98966"/>
                    </a:cubicBezTo>
                    <a:cubicBezTo>
                      <a:pt x="603900" y="164464"/>
                      <a:pt x="631820" y="244094"/>
                      <a:pt x="631820" y="339155"/>
                    </a:cubicBezTo>
                    <a:lnTo>
                      <a:pt x="631820" y="386670"/>
                    </a:lnTo>
                    <a:lnTo>
                      <a:pt x="177809" y="386670"/>
                    </a:lnTo>
                    <a:cubicBezTo>
                      <a:pt x="196817" y="474006"/>
                      <a:pt x="277990" y="520253"/>
                      <a:pt x="389586" y="520253"/>
                    </a:cubicBezTo>
                    <a:cubicBezTo>
                      <a:pt x="460613" y="520253"/>
                      <a:pt x="527818" y="500966"/>
                      <a:pt x="592502" y="463747"/>
                    </a:cubicBezTo>
                    <a:lnTo>
                      <a:pt x="592502" y="608874"/>
                    </a:lnTo>
                    <a:cubicBezTo>
                      <a:pt x="535445" y="652551"/>
                      <a:pt x="455523" y="674390"/>
                      <a:pt x="351554" y="674390"/>
                    </a:cubicBezTo>
                    <a:cubicBezTo>
                      <a:pt x="252624" y="674390"/>
                      <a:pt x="168931" y="643559"/>
                      <a:pt x="101727" y="581897"/>
                    </a:cubicBezTo>
                    <a:lnTo>
                      <a:pt x="101727" y="581897"/>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75" name="Google Shape;475;p63"/>
              <p:cNvSpPr/>
              <p:nvPr/>
            </p:nvSpPr>
            <p:spPr>
              <a:xfrm>
                <a:off x="2833389" y="3806006"/>
                <a:ext cx="645948" cy="532312"/>
              </a:xfrm>
              <a:custGeom>
                <a:rect b="b" l="l" r="r" t="t"/>
                <a:pathLst>
                  <a:path extrusionOk="0" h="532312" w="645948">
                    <a:moveTo>
                      <a:pt x="405295" y="0"/>
                    </a:moveTo>
                    <a:lnTo>
                      <a:pt x="140" y="410359"/>
                    </a:lnTo>
                    <a:lnTo>
                      <a:pt x="120547" y="532313"/>
                    </a:lnTo>
                    <a:lnTo>
                      <a:pt x="646089" y="0"/>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76" name="Google Shape;476;p63"/>
              <p:cNvSpPr/>
              <p:nvPr/>
            </p:nvSpPr>
            <p:spPr>
              <a:xfrm>
                <a:off x="2640660" y="4021154"/>
                <a:ext cx="433514" cy="317164"/>
              </a:xfrm>
              <a:custGeom>
                <a:rect b="b" l="l" r="r" t="t"/>
                <a:pathLst>
                  <a:path extrusionOk="0" h="317164" w="433514">
                    <a:moveTo>
                      <a:pt x="240920" y="0"/>
                    </a:moveTo>
                    <a:lnTo>
                      <a:pt x="140" y="0"/>
                    </a:lnTo>
                    <a:lnTo>
                      <a:pt x="313265" y="317165"/>
                    </a:lnTo>
                    <a:lnTo>
                      <a:pt x="433654" y="195211"/>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grpSp>
      </p:grpSp>
      <p:grpSp>
        <p:nvGrpSpPr>
          <p:cNvPr id="477" name="Google Shape;477;p63"/>
          <p:cNvGrpSpPr/>
          <p:nvPr/>
        </p:nvGrpSpPr>
        <p:grpSpPr>
          <a:xfrm>
            <a:off x="4789332" y="4618169"/>
            <a:ext cx="541622" cy="194667"/>
            <a:chOff x="959716" y="1367918"/>
            <a:chExt cx="4435885" cy="1594327"/>
          </a:xfrm>
        </p:grpSpPr>
        <p:sp>
          <p:nvSpPr>
            <p:cNvPr id="478" name="Google Shape;478;p63"/>
            <p:cNvSpPr/>
            <p:nvPr/>
          </p:nvSpPr>
          <p:spPr>
            <a:xfrm>
              <a:off x="2528021" y="1667693"/>
              <a:ext cx="2867580" cy="1030237"/>
            </a:xfrm>
            <a:custGeom>
              <a:rect b="b" l="l" r="r" t="t"/>
              <a:pathLst>
                <a:path extrusionOk="0" h="1030237" w="2867580">
                  <a:moveTo>
                    <a:pt x="0" y="0"/>
                  </a:moveTo>
                  <a:lnTo>
                    <a:pt x="0" y="803080"/>
                  </a:lnTo>
                  <a:lnTo>
                    <a:pt x="103343" y="803869"/>
                  </a:lnTo>
                  <a:lnTo>
                    <a:pt x="103343" y="421262"/>
                  </a:lnTo>
                  <a:lnTo>
                    <a:pt x="352630" y="421262"/>
                  </a:lnTo>
                  <a:lnTo>
                    <a:pt x="352630" y="320285"/>
                  </a:lnTo>
                  <a:lnTo>
                    <a:pt x="103343" y="320285"/>
                  </a:lnTo>
                  <a:lnTo>
                    <a:pt x="103343" y="100977"/>
                  </a:lnTo>
                  <a:lnTo>
                    <a:pt x="427573" y="100977"/>
                  </a:lnTo>
                  <a:lnTo>
                    <a:pt x="427573" y="0"/>
                  </a:lnTo>
                  <a:lnTo>
                    <a:pt x="0" y="0"/>
                  </a:lnTo>
                  <a:close/>
                  <a:moveTo>
                    <a:pt x="613749" y="163298"/>
                  </a:moveTo>
                  <a:cubicBezTo>
                    <a:pt x="650826" y="163298"/>
                    <a:pt x="681593" y="133321"/>
                    <a:pt x="681593" y="95455"/>
                  </a:cubicBezTo>
                  <a:cubicBezTo>
                    <a:pt x="681593" y="57588"/>
                    <a:pt x="651615" y="27611"/>
                    <a:pt x="613749" y="27611"/>
                  </a:cubicBezTo>
                  <a:cubicBezTo>
                    <a:pt x="576672" y="27611"/>
                    <a:pt x="545905" y="57588"/>
                    <a:pt x="545905" y="95455"/>
                  </a:cubicBezTo>
                  <a:cubicBezTo>
                    <a:pt x="545905" y="133321"/>
                    <a:pt x="575883" y="163298"/>
                    <a:pt x="613749" y="163298"/>
                  </a:cubicBezTo>
                  <a:lnTo>
                    <a:pt x="613749" y="163298"/>
                  </a:lnTo>
                  <a:close/>
                  <a:moveTo>
                    <a:pt x="560894" y="264275"/>
                  </a:moveTo>
                  <a:lnTo>
                    <a:pt x="560894" y="803869"/>
                  </a:lnTo>
                  <a:lnTo>
                    <a:pt x="664237" y="803869"/>
                  </a:lnTo>
                  <a:lnTo>
                    <a:pt x="664237" y="264275"/>
                  </a:lnTo>
                  <a:lnTo>
                    <a:pt x="560894" y="264275"/>
                  </a:lnTo>
                  <a:close/>
                  <a:moveTo>
                    <a:pt x="1047633" y="248497"/>
                  </a:moveTo>
                  <a:cubicBezTo>
                    <a:pt x="910368" y="248497"/>
                    <a:pt x="814913" y="364463"/>
                    <a:pt x="814913" y="502517"/>
                  </a:cubicBezTo>
                  <a:cubicBezTo>
                    <a:pt x="814913" y="640571"/>
                    <a:pt x="910368" y="756536"/>
                    <a:pt x="1047633" y="756536"/>
                  </a:cubicBezTo>
                  <a:cubicBezTo>
                    <a:pt x="1110744" y="756536"/>
                    <a:pt x="1162021" y="732870"/>
                    <a:pt x="1199887" y="692637"/>
                  </a:cubicBezTo>
                  <a:lnTo>
                    <a:pt x="1199887" y="764425"/>
                  </a:lnTo>
                  <a:cubicBezTo>
                    <a:pt x="1200676" y="853569"/>
                    <a:pt x="1129677" y="927723"/>
                    <a:pt x="1039744" y="928512"/>
                  </a:cubicBezTo>
                  <a:cubicBezTo>
                    <a:pt x="1038956" y="928512"/>
                    <a:pt x="1038956" y="928512"/>
                    <a:pt x="1038167" y="928512"/>
                  </a:cubicBezTo>
                  <a:cubicBezTo>
                    <a:pt x="1005034" y="928512"/>
                    <a:pt x="972689" y="915890"/>
                    <a:pt x="946657" y="897746"/>
                  </a:cubicBezTo>
                  <a:lnTo>
                    <a:pt x="894590" y="987678"/>
                  </a:lnTo>
                  <a:cubicBezTo>
                    <a:pt x="1017656" y="1067355"/>
                    <a:pt x="1181743" y="1031856"/>
                    <a:pt x="1260631" y="908790"/>
                  </a:cubicBezTo>
                  <a:cubicBezTo>
                    <a:pt x="1288242" y="865402"/>
                    <a:pt x="1303230" y="815702"/>
                    <a:pt x="1303230" y="764425"/>
                  </a:cubicBezTo>
                  <a:lnTo>
                    <a:pt x="1303230" y="265064"/>
                  </a:lnTo>
                  <a:lnTo>
                    <a:pt x="1199887" y="265064"/>
                  </a:lnTo>
                  <a:lnTo>
                    <a:pt x="1199887" y="313186"/>
                  </a:lnTo>
                  <a:cubicBezTo>
                    <a:pt x="1162021" y="272953"/>
                    <a:pt x="1110744" y="248497"/>
                    <a:pt x="1047633" y="248497"/>
                  </a:cubicBezTo>
                  <a:lnTo>
                    <a:pt x="1047633" y="248497"/>
                  </a:lnTo>
                  <a:close/>
                  <a:moveTo>
                    <a:pt x="918257" y="502517"/>
                  </a:moveTo>
                  <a:cubicBezTo>
                    <a:pt x="918257" y="416529"/>
                    <a:pt x="983734" y="349474"/>
                    <a:pt x="1059466" y="349474"/>
                  </a:cubicBezTo>
                  <a:cubicBezTo>
                    <a:pt x="1135199" y="349474"/>
                    <a:pt x="1199887" y="417318"/>
                    <a:pt x="1199887" y="502517"/>
                  </a:cubicBezTo>
                  <a:cubicBezTo>
                    <a:pt x="1199887" y="588505"/>
                    <a:pt x="1134410" y="654771"/>
                    <a:pt x="1059466" y="654771"/>
                  </a:cubicBezTo>
                  <a:cubicBezTo>
                    <a:pt x="983734" y="654771"/>
                    <a:pt x="918257" y="587716"/>
                    <a:pt x="918257" y="502517"/>
                  </a:cubicBezTo>
                  <a:close/>
                  <a:moveTo>
                    <a:pt x="1675582" y="349474"/>
                  </a:moveTo>
                  <a:cubicBezTo>
                    <a:pt x="1614049" y="350263"/>
                    <a:pt x="1564350" y="400751"/>
                    <a:pt x="1565139" y="462284"/>
                  </a:cubicBezTo>
                  <a:lnTo>
                    <a:pt x="1565139" y="803080"/>
                  </a:lnTo>
                  <a:lnTo>
                    <a:pt x="1461795" y="803080"/>
                  </a:lnTo>
                  <a:lnTo>
                    <a:pt x="1461795" y="263486"/>
                  </a:lnTo>
                  <a:lnTo>
                    <a:pt x="1565139" y="263486"/>
                  </a:lnTo>
                  <a:lnTo>
                    <a:pt x="1565139" y="313186"/>
                  </a:lnTo>
                  <a:cubicBezTo>
                    <a:pt x="1596694" y="271375"/>
                    <a:pt x="1645605" y="247709"/>
                    <a:pt x="1698459" y="248497"/>
                  </a:cubicBezTo>
                  <a:cubicBezTo>
                    <a:pt x="1771037" y="248497"/>
                    <a:pt x="1827047" y="283997"/>
                    <a:pt x="1858602" y="339219"/>
                  </a:cubicBezTo>
                  <a:cubicBezTo>
                    <a:pt x="1894891" y="283208"/>
                    <a:pt x="1956423" y="249286"/>
                    <a:pt x="2022689" y="248497"/>
                  </a:cubicBezTo>
                  <a:cubicBezTo>
                    <a:pt x="2140233" y="248497"/>
                    <a:pt x="2213599" y="343163"/>
                    <a:pt x="2213599" y="460706"/>
                  </a:cubicBezTo>
                  <a:lnTo>
                    <a:pt x="2213599" y="803080"/>
                  </a:lnTo>
                  <a:lnTo>
                    <a:pt x="2111044" y="803080"/>
                  </a:lnTo>
                  <a:lnTo>
                    <a:pt x="2111044" y="462284"/>
                  </a:lnTo>
                  <a:cubicBezTo>
                    <a:pt x="2111044" y="400751"/>
                    <a:pt x="2062133" y="350263"/>
                    <a:pt x="2000601" y="349474"/>
                  </a:cubicBezTo>
                  <a:cubicBezTo>
                    <a:pt x="1939068" y="350263"/>
                    <a:pt x="1889369" y="400751"/>
                    <a:pt x="1890158" y="462284"/>
                  </a:cubicBezTo>
                  <a:lnTo>
                    <a:pt x="1890158" y="803080"/>
                  </a:lnTo>
                  <a:lnTo>
                    <a:pt x="1786025" y="803080"/>
                  </a:lnTo>
                  <a:lnTo>
                    <a:pt x="1786025" y="462284"/>
                  </a:lnTo>
                  <a:cubicBezTo>
                    <a:pt x="1786025" y="400751"/>
                    <a:pt x="1737115" y="350263"/>
                    <a:pt x="1675582" y="349474"/>
                  </a:cubicBezTo>
                  <a:lnTo>
                    <a:pt x="1675582" y="349474"/>
                  </a:lnTo>
                  <a:close/>
                  <a:moveTo>
                    <a:pt x="2764237" y="325019"/>
                  </a:moveTo>
                  <a:cubicBezTo>
                    <a:pt x="2716904" y="275319"/>
                    <a:pt x="2650638" y="247709"/>
                    <a:pt x="2582006" y="248497"/>
                  </a:cubicBezTo>
                  <a:cubicBezTo>
                    <a:pt x="2428174" y="248497"/>
                    <a:pt x="2319308" y="378663"/>
                    <a:pt x="2319308" y="533283"/>
                  </a:cubicBezTo>
                  <a:cubicBezTo>
                    <a:pt x="2319308" y="688693"/>
                    <a:pt x="2428174" y="818069"/>
                    <a:pt x="2582006" y="818069"/>
                  </a:cubicBezTo>
                  <a:cubicBezTo>
                    <a:pt x="2650638" y="818069"/>
                    <a:pt x="2716115" y="790458"/>
                    <a:pt x="2764237" y="741548"/>
                  </a:cubicBezTo>
                  <a:lnTo>
                    <a:pt x="2764237" y="803080"/>
                  </a:lnTo>
                  <a:lnTo>
                    <a:pt x="2867580" y="803080"/>
                  </a:lnTo>
                  <a:lnTo>
                    <a:pt x="2867580" y="263486"/>
                  </a:lnTo>
                  <a:lnTo>
                    <a:pt x="2764237" y="263486"/>
                  </a:lnTo>
                  <a:lnTo>
                    <a:pt x="2764237" y="325019"/>
                  </a:lnTo>
                  <a:lnTo>
                    <a:pt x="2764237" y="325019"/>
                  </a:lnTo>
                  <a:close/>
                  <a:moveTo>
                    <a:pt x="2422652" y="533283"/>
                  </a:moveTo>
                  <a:cubicBezTo>
                    <a:pt x="2422652" y="430729"/>
                    <a:pt x="2501540" y="348685"/>
                    <a:pt x="2593839" y="348685"/>
                  </a:cubicBezTo>
                  <a:cubicBezTo>
                    <a:pt x="2685349" y="349474"/>
                    <a:pt x="2764237" y="430729"/>
                    <a:pt x="2764237" y="533283"/>
                  </a:cubicBezTo>
                  <a:cubicBezTo>
                    <a:pt x="2764237" y="635838"/>
                    <a:pt x="2685349" y="717092"/>
                    <a:pt x="2593050" y="717092"/>
                  </a:cubicBezTo>
                  <a:cubicBezTo>
                    <a:pt x="2502329" y="717881"/>
                    <a:pt x="2422652" y="636627"/>
                    <a:pt x="2422652" y="533283"/>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79" name="Google Shape;479;p63"/>
            <p:cNvSpPr/>
            <p:nvPr/>
          </p:nvSpPr>
          <p:spPr>
            <a:xfrm>
              <a:off x="1490633" y="1899623"/>
              <a:ext cx="531705" cy="531705"/>
            </a:xfrm>
            <a:custGeom>
              <a:rect b="b" l="l" r="r" t="t"/>
              <a:pathLst>
                <a:path extrusionOk="0" h="531705" w="531705">
                  <a:moveTo>
                    <a:pt x="0" y="265853"/>
                  </a:moveTo>
                  <a:cubicBezTo>
                    <a:pt x="0" y="119121"/>
                    <a:pt x="119121" y="0"/>
                    <a:pt x="265853" y="0"/>
                  </a:cubicBezTo>
                  <a:cubicBezTo>
                    <a:pt x="412584" y="0"/>
                    <a:pt x="531705" y="119121"/>
                    <a:pt x="531705" y="265853"/>
                  </a:cubicBezTo>
                  <a:cubicBezTo>
                    <a:pt x="531705" y="412584"/>
                    <a:pt x="412584" y="531705"/>
                    <a:pt x="265853" y="531705"/>
                  </a:cubicBezTo>
                  <a:cubicBezTo>
                    <a:pt x="119121" y="531705"/>
                    <a:pt x="0" y="412584"/>
                    <a:pt x="0" y="265853"/>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80" name="Google Shape;480;p63"/>
            <p:cNvSpPr/>
            <p:nvPr/>
          </p:nvSpPr>
          <p:spPr>
            <a:xfrm>
              <a:off x="959716" y="2430540"/>
              <a:ext cx="531705" cy="531705"/>
            </a:xfrm>
            <a:custGeom>
              <a:rect b="b" l="l" r="r" t="t"/>
              <a:pathLst>
                <a:path extrusionOk="0" h="531705" w="531705">
                  <a:moveTo>
                    <a:pt x="0" y="265853"/>
                  </a:moveTo>
                  <a:cubicBezTo>
                    <a:pt x="0" y="119121"/>
                    <a:pt x="119121" y="0"/>
                    <a:pt x="265853" y="0"/>
                  </a:cubicBezTo>
                  <a:lnTo>
                    <a:pt x="531705" y="0"/>
                  </a:lnTo>
                  <a:lnTo>
                    <a:pt x="531705" y="265853"/>
                  </a:lnTo>
                  <a:cubicBezTo>
                    <a:pt x="531705" y="412584"/>
                    <a:pt x="412584" y="531705"/>
                    <a:pt x="265853" y="531705"/>
                  </a:cubicBezTo>
                  <a:cubicBezTo>
                    <a:pt x="119121" y="531705"/>
                    <a:pt x="0" y="412584"/>
                    <a:pt x="0" y="265853"/>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81" name="Google Shape;481;p63"/>
            <p:cNvSpPr/>
            <p:nvPr/>
          </p:nvSpPr>
          <p:spPr>
            <a:xfrm>
              <a:off x="1490633" y="1367918"/>
              <a:ext cx="531705" cy="531705"/>
            </a:xfrm>
            <a:custGeom>
              <a:rect b="b" l="l" r="r" t="t"/>
              <a:pathLst>
                <a:path extrusionOk="0" h="531705" w="531705">
                  <a:moveTo>
                    <a:pt x="0" y="789"/>
                  </a:moveTo>
                  <a:lnTo>
                    <a:pt x="0" y="531705"/>
                  </a:lnTo>
                  <a:lnTo>
                    <a:pt x="265853" y="531705"/>
                  </a:lnTo>
                  <a:cubicBezTo>
                    <a:pt x="412584" y="531705"/>
                    <a:pt x="531705" y="412584"/>
                    <a:pt x="531705" y="265853"/>
                  </a:cubicBezTo>
                  <a:cubicBezTo>
                    <a:pt x="531705" y="119121"/>
                    <a:pt x="412584" y="0"/>
                    <a:pt x="265853" y="0"/>
                  </a:cubicBezTo>
                  <a:lnTo>
                    <a:pt x="0" y="0"/>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82" name="Google Shape;482;p63"/>
            <p:cNvSpPr/>
            <p:nvPr/>
          </p:nvSpPr>
          <p:spPr>
            <a:xfrm>
              <a:off x="959716" y="1369492"/>
              <a:ext cx="531705" cy="530920"/>
            </a:xfrm>
            <a:custGeom>
              <a:rect b="b" l="l" r="r" t="t"/>
              <a:pathLst>
                <a:path extrusionOk="0" h="530920" w="531705">
                  <a:moveTo>
                    <a:pt x="0" y="265068"/>
                  </a:moveTo>
                  <a:cubicBezTo>
                    <a:pt x="0" y="411799"/>
                    <a:pt x="119121" y="530920"/>
                    <a:pt x="265853" y="530920"/>
                  </a:cubicBezTo>
                  <a:lnTo>
                    <a:pt x="531705" y="530920"/>
                  </a:lnTo>
                  <a:lnTo>
                    <a:pt x="531705" y="4"/>
                  </a:lnTo>
                  <a:lnTo>
                    <a:pt x="265853" y="4"/>
                  </a:lnTo>
                  <a:cubicBezTo>
                    <a:pt x="119121" y="-785"/>
                    <a:pt x="0" y="118336"/>
                    <a:pt x="0" y="265068"/>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83" name="Google Shape;483;p63"/>
            <p:cNvSpPr/>
            <p:nvPr/>
          </p:nvSpPr>
          <p:spPr>
            <a:xfrm>
              <a:off x="959716" y="1900408"/>
              <a:ext cx="531705" cy="530920"/>
            </a:xfrm>
            <a:custGeom>
              <a:rect b="b" l="l" r="r" t="t"/>
              <a:pathLst>
                <a:path extrusionOk="0" h="530920" w="531705">
                  <a:moveTo>
                    <a:pt x="0" y="265068"/>
                  </a:moveTo>
                  <a:cubicBezTo>
                    <a:pt x="0" y="411800"/>
                    <a:pt x="119121" y="530921"/>
                    <a:pt x="265853" y="530921"/>
                  </a:cubicBezTo>
                  <a:lnTo>
                    <a:pt x="531705" y="530921"/>
                  </a:lnTo>
                  <a:lnTo>
                    <a:pt x="531705" y="4"/>
                  </a:lnTo>
                  <a:lnTo>
                    <a:pt x="265853" y="4"/>
                  </a:lnTo>
                  <a:cubicBezTo>
                    <a:pt x="119121" y="-785"/>
                    <a:pt x="0" y="118336"/>
                    <a:pt x="0" y="265068"/>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grpSp>
      <p:pic>
        <p:nvPicPr>
          <p:cNvPr id="484" name="Google Shape;484;p63"/>
          <p:cNvPicPr preferRelativeResize="0"/>
          <p:nvPr/>
        </p:nvPicPr>
        <p:blipFill rotWithShape="1">
          <a:blip r:embed="rId4">
            <a:alphaModFix/>
          </a:blip>
          <a:srcRect b="0" l="0" r="0" t="0"/>
          <a:stretch/>
        </p:blipFill>
        <p:spPr>
          <a:xfrm>
            <a:off x="2216432" y="3113110"/>
            <a:ext cx="298362" cy="290188"/>
          </a:xfrm>
          <a:prstGeom prst="rect">
            <a:avLst/>
          </a:prstGeom>
          <a:noFill/>
          <a:ln>
            <a:noFill/>
          </a:ln>
        </p:spPr>
      </p:pic>
      <p:grpSp>
        <p:nvGrpSpPr>
          <p:cNvPr id="485" name="Google Shape;485;p63"/>
          <p:cNvGrpSpPr/>
          <p:nvPr/>
        </p:nvGrpSpPr>
        <p:grpSpPr>
          <a:xfrm>
            <a:off x="1888615" y="4205630"/>
            <a:ext cx="714067" cy="226784"/>
            <a:chOff x="1991086" y="1749950"/>
            <a:chExt cx="5155718" cy="1637429"/>
          </a:xfrm>
        </p:grpSpPr>
        <p:sp>
          <p:nvSpPr>
            <p:cNvPr id="486" name="Google Shape;486;p63"/>
            <p:cNvSpPr/>
            <p:nvPr/>
          </p:nvSpPr>
          <p:spPr>
            <a:xfrm>
              <a:off x="5556045" y="2022030"/>
              <a:ext cx="251310" cy="453385"/>
            </a:xfrm>
            <a:custGeom>
              <a:rect b="b" l="l" r="r" t="t"/>
              <a:pathLst>
                <a:path extrusionOk="0" h="453385" w="251310">
                  <a:moveTo>
                    <a:pt x="0" y="0"/>
                  </a:moveTo>
                  <a:lnTo>
                    <a:pt x="44043" y="0"/>
                  </a:lnTo>
                  <a:lnTo>
                    <a:pt x="44043" y="295354"/>
                  </a:lnTo>
                  <a:lnTo>
                    <a:pt x="170982" y="173608"/>
                  </a:lnTo>
                  <a:lnTo>
                    <a:pt x="238360" y="173608"/>
                  </a:lnTo>
                  <a:lnTo>
                    <a:pt x="103664" y="300546"/>
                  </a:lnTo>
                  <a:lnTo>
                    <a:pt x="251310" y="453385"/>
                  </a:lnTo>
                  <a:lnTo>
                    <a:pt x="183932" y="453385"/>
                  </a:lnTo>
                  <a:lnTo>
                    <a:pt x="46609" y="305739"/>
                  </a:lnTo>
                  <a:lnTo>
                    <a:pt x="46609" y="453385"/>
                  </a:lnTo>
                  <a:lnTo>
                    <a:pt x="0" y="453385"/>
                  </a:lnTo>
                  <a:lnTo>
                    <a:pt x="0" y="0"/>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87" name="Google Shape;487;p63"/>
            <p:cNvSpPr/>
            <p:nvPr/>
          </p:nvSpPr>
          <p:spPr>
            <a:xfrm>
              <a:off x="4527467" y="2180062"/>
              <a:ext cx="419665" cy="285030"/>
            </a:xfrm>
            <a:custGeom>
              <a:rect b="b" l="l" r="r" t="t"/>
              <a:pathLst>
                <a:path extrusionOk="0" h="285030" w="419665">
                  <a:moveTo>
                    <a:pt x="0" y="10385"/>
                  </a:moveTo>
                  <a:lnTo>
                    <a:pt x="44043" y="10385"/>
                  </a:lnTo>
                  <a:lnTo>
                    <a:pt x="44043" y="56994"/>
                  </a:lnTo>
                  <a:cubicBezTo>
                    <a:pt x="45876" y="51557"/>
                    <a:pt x="48930" y="47342"/>
                    <a:pt x="52412" y="42700"/>
                  </a:cubicBezTo>
                  <a:cubicBezTo>
                    <a:pt x="53879" y="40684"/>
                    <a:pt x="55466" y="38607"/>
                    <a:pt x="56994" y="36286"/>
                  </a:cubicBezTo>
                  <a:cubicBezTo>
                    <a:pt x="62186" y="31093"/>
                    <a:pt x="69944" y="23335"/>
                    <a:pt x="77702" y="18143"/>
                  </a:cubicBezTo>
                  <a:cubicBezTo>
                    <a:pt x="81612" y="15577"/>
                    <a:pt x="86132" y="13622"/>
                    <a:pt x="90652" y="11668"/>
                  </a:cubicBezTo>
                  <a:cubicBezTo>
                    <a:pt x="95173" y="9713"/>
                    <a:pt x="99694" y="7758"/>
                    <a:pt x="103603" y="5192"/>
                  </a:cubicBezTo>
                  <a:cubicBezTo>
                    <a:pt x="113988" y="2627"/>
                    <a:pt x="124311" y="0"/>
                    <a:pt x="134696" y="0"/>
                  </a:cubicBezTo>
                  <a:cubicBezTo>
                    <a:pt x="150212" y="0"/>
                    <a:pt x="163223" y="2566"/>
                    <a:pt x="173547" y="5192"/>
                  </a:cubicBezTo>
                  <a:cubicBezTo>
                    <a:pt x="183932" y="7758"/>
                    <a:pt x="191690" y="12950"/>
                    <a:pt x="199448" y="18143"/>
                  </a:cubicBezTo>
                  <a:cubicBezTo>
                    <a:pt x="207206" y="23335"/>
                    <a:pt x="212398" y="28527"/>
                    <a:pt x="214964" y="36286"/>
                  </a:cubicBezTo>
                  <a:cubicBezTo>
                    <a:pt x="216247" y="38851"/>
                    <a:pt x="218202" y="41478"/>
                    <a:pt x="220156" y="44043"/>
                  </a:cubicBezTo>
                  <a:cubicBezTo>
                    <a:pt x="222111" y="46609"/>
                    <a:pt x="224066" y="49236"/>
                    <a:pt x="225349" y="51801"/>
                  </a:cubicBezTo>
                  <a:cubicBezTo>
                    <a:pt x="235733" y="36286"/>
                    <a:pt x="248684" y="23274"/>
                    <a:pt x="261634" y="12950"/>
                  </a:cubicBezTo>
                  <a:cubicBezTo>
                    <a:pt x="274584" y="2566"/>
                    <a:pt x="292727" y="0"/>
                    <a:pt x="313436" y="0"/>
                  </a:cubicBezTo>
                  <a:cubicBezTo>
                    <a:pt x="334144" y="0"/>
                    <a:pt x="349721" y="2566"/>
                    <a:pt x="362672" y="7758"/>
                  </a:cubicBezTo>
                  <a:cubicBezTo>
                    <a:pt x="375622" y="12950"/>
                    <a:pt x="386007" y="20708"/>
                    <a:pt x="396331" y="31093"/>
                  </a:cubicBezTo>
                  <a:cubicBezTo>
                    <a:pt x="404088" y="41478"/>
                    <a:pt x="411846" y="54428"/>
                    <a:pt x="414473" y="67379"/>
                  </a:cubicBezTo>
                  <a:cubicBezTo>
                    <a:pt x="417039" y="82895"/>
                    <a:pt x="419665" y="98472"/>
                    <a:pt x="419665" y="116614"/>
                  </a:cubicBezTo>
                  <a:lnTo>
                    <a:pt x="419665" y="285031"/>
                  </a:lnTo>
                  <a:lnTo>
                    <a:pt x="373057" y="285031"/>
                  </a:lnTo>
                  <a:lnTo>
                    <a:pt x="373057" y="119241"/>
                  </a:lnTo>
                  <a:cubicBezTo>
                    <a:pt x="373057" y="108857"/>
                    <a:pt x="373057" y="101098"/>
                    <a:pt x="370491" y="90714"/>
                  </a:cubicBezTo>
                  <a:cubicBezTo>
                    <a:pt x="367925" y="80329"/>
                    <a:pt x="365298" y="72571"/>
                    <a:pt x="360106" y="67379"/>
                  </a:cubicBezTo>
                  <a:cubicBezTo>
                    <a:pt x="354914" y="59621"/>
                    <a:pt x="347155" y="54428"/>
                    <a:pt x="339398" y="49236"/>
                  </a:cubicBezTo>
                  <a:cubicBezTo>
                    <a:pt x="331640" y="44043"/>
                    <a:pt x="318689" y="41478"/>
                    <a:pt x="305739" y="41478"/>
                  </a:cubicBezTo>
                  <a:cubicBezTo>
                    <a:pt x="297125" y="41478"/>
                    <a:pt x="290345" y="43249"/>
                    <a:pt x="282343" y="45326"/>
                  </a:cubicBezTo>
                  <a:lnTo>
                    <a:pt x="279655" y="45998"/>
                  </a:lnTo>
                  <a:lnTo>
                    <a:pt x="277211" y="46609"/>
                  </a:lnTo>
                  <a:lnTo>
                    <a:pt x="253876" y="62125"/>
                  </a:lnTo>
                  <a:cubicBezTo>
                    <a:pt x="246118" y="69883"/>
                    <a:pt x="240926" y="77641"/>
                    <a:pt x="238360" y="88026"/>
                  </a:cubicBezTo>
                  <a:cubicBezTo>
                    <a:pt x="235795" y="98411"/>
                    <a:pt x="233168" y="108734"/>
                    <a:pt x="233168" y="121685"/>
                  </a:cubicBezTo>
                  <a:lnTo>
                    <a:pt x="233168" y="282343"/>
                  </a:lnTo>
                  <a:lnTo>
                    <a:pt x="186559" y="282343"/>
                  </a:lnTo>
                  <a:lnTo>
                    <a:pt x="186559" y="124311"/>
                  </a:lnTo>
                  <a:cubicBezTo>
                    <a:pt x="186559" y="93218"/>
                    <a:pt x="181366" y="72510"/>
                    <a:pt x="173608" y="59560"/>
                  </a:cubicBezTo>
                  <a:cubicBezTo>
                    <a:pt x="165850" y="46609"/>
                    <a:pt x="150273" y="41417"/>
                    <a:pt x="132131" y="41417"/>
                  </a:cubicBezTo>
                  <a:cubicBezTo>
                    <a:pt x="116614" y="41417"/>
                    <a:pt x="103603" y="43982"/>
                    <a:pt x="93279" y="49175"/>
                  </a:cubicBezTo>
                  <a:cubicBezTo>
                    <a:pt x="82895" y="54367"/>
                    <a:pt x="72571" y="62125"/>
                    <a:pt x="67378" y="72510"/>
                  </a:cubicBezTo>
                  <a:cubicBezTo>
                    <a:pt x="59620" y="82895"/>
                    <a:pt x="54428" y="93218"/>
                    <a:pt x="51863" y="106169"/>
                  </a:cubicBezTo>
                  <a:cubicBezTo>
                    <a:pt x="49297" y="119119"/>
                    <a:pt x="46670" y="134635"/>
                    <a:pt x="46670" y="150212"/>
                  </a:cubicBezTo>
                  <a:lnTo>
                    <a:pt x="46670" y="284908"/>
                  </a:lnTo>
                  <a:lnTo>
                    <a:pt x="61" y="284908"/>
                  </a:lnTo>
                  <a:lnTo>
                    <a:pt x="61" y="10385"/>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88" name="Google Shape;488;p63"/>
            <p:cNvSpPr/>
            <p:nvPr/>
          </p:nvSpPr>
          <p:spPr>
            <a:xfrm>
              <a:off x="5022330" y="2185254"/>
              <a:ext cx="243553" cy="292849"/>
            </a:xfrm>
            <a:custGeom>
              <a:rect b="b" l="l" r="r" t="t"/>
              <a:pathLst>
                <a:path extrusionOk="0" h="292849" w="243553">
                  <a:moveTo>
                    <a:pt x="10385" y="44043"/>
                  </a:moveTo>
                  <a:cubicBezTo>
                    <a:pt x="25901" y="28527"/>
                    <a:pt x="41478" y="18143"/>
                    <a:pt x="62187" y="10385"/>
                  </a:cubicBezTo>
                  <a:cubicBezTo>
                    <a:pt x="82895" y="2627"/>
                    <a:pt x="101038" y="0"/>
                    <a:pt x="121807" y="0"/>
                  </a:cubicBezTo>
                  <a:cubicBezTo>
                    <a:pt x="163285" y="0"/>
                    <a:pt x="191751" y="10385"/>
                    <a:pt x="212460" y="28527"/>
                  </a:cubicBezTo>
                  <a:cubicBezTo>
                    <a:pt x="230602" y="49236"/>
                    <a:pt x="240987" y="77763"/>
                    <a:pt x="240987" y="116614"/>
                  </a:cubicBezTo>
                  <a:lnTo>
                    <a:pt x="240987" y="261695"/>
                  </a:lnTo>
                  <a:cubicBezTo>
                    <a:pt x="240987" y="265605"/>
                    <a:pt x="241659" y="269453"/>
                    <a:pt x="242270" y="273363"/>
                  </a:cubicBezTo>
                  <a:cubicBezTo>
                    <a:pt x="242942" y="277272"/>
                    <a:pt x="243553" y="281121"/>
                    <a:pt x="243553" y="285031"/>
                  </a:cubicBezTo>
                  <a:lnTo>
                    <a:pt x="199509" y="285031"/>
                  </a:lnTo>
                  <a:cubicBezTo>
                    <a:pt x="196944" y="279838"/>
                    <a:pt x="196944" y="272080"/>
                    <a:pt x="196944" y="264322"/>
                  </a:cubicBezTo>
                  <a:lnTo>
                    <a:pt x="196944" y="243614"/>
                  </a:lnTo>
                  <a:cubicBezTo>
                    <a:pt x="186559" y="259130"/>
                    <a:pt x="176235" y="269514"/>
                    <a:pt x="160658" y="279899"/>
                  </a:cubicBezTo>
                  <a:cubicBezTo>
                    <a:pt x="145142" y="290284"/>
                    <a:pt x="126999" y="292850"/>
                    <a:pt x="106230" y="292850"/>
                  </a:cubicBezTo>
                  <a:cubicBezTo>
                    <a:pt x="90714" y="292850"/>
                    <a:pt x="77702" y="290284"/>
                    <a:pt x="64752" y="287657"/>
                  </a:cubicBezTo>
                  <a:cubicBezTo>
                    <a:pt x="51802" y="285092"/>
                    <a:pt x="41417" y="279899"/>
                    <a:pt x="31093" y="272141"/>
                  </a:cubicBezTo>
                  <a:cubicBezTo>
                    <a:pt x="21930" y="265238"/>
                    <a:pt x="16799" y="258397"/>
                    <a:pt x="10324" y="249661"/>
                  </a:cubicBezTo>
                  <a:lnTo>
                    <a:pt x="7758" y="246240"/>
                  </a:lnTo>
                  <a:cubicBezTo>
                    <a:pt x="2566" y="235856"/>
                    <a:pt x="0" y="222905"/>
                    <a:pt x="0" y="209955"/>
                  </a:cubicBezTo>
                  <a:cubicBezTo>
                    <a:pt x="0" y="186620"/>
                    <a:pt x="5193" y="168477"/>
                    <a:pt x="18143" y="155527"/>
                  </a:cubicBezTo>
                  <a:cubicBezTo>
                    <a:pt x="31093" y="142576"/>
                    <a:pt x="44044" y="132192"/>
                    <a:pt x="62187" y="126999"/>
                  </a:cubicBezTo>
                  <a:cubicBezTo>
                    <a:pt x="80329" y="121807"/>
                    <a:pt x="98472" y="116614"/>
                    <a:pt x="119180" y="114049"/>
                  </a:cubicBezTo>
                  <a:cubicBezTo>
                    <a:pt x="139889" y="111483"/>
                    <a:pt x="158032" y="111483"/>
                    <a:pt x="176174" y="111483"/>
                  </a:cubicBezTo>
                  <a:lnTo>
                    <a:pt x="194317" y="111483"/>
                  </a:lnTo>
                  <a:lnTo>
                    <a:pt x="194317" y="103725"/>
                  </a:lnTo>
                  <a:cubicBezTo>
                    <a:pt x="194317" y="83017"/>
                    <a:pt x="189125" y="67440"/>
                    <a:pt x="176174" y="57116"/>
                  </a:cubicBezTo>
                  <a:cubicBezTo>
                    <a:pt x="163224" y="46731"/>
                    <a:pt x="147647" y="41600"/>
                    <a:pt x="124373" y="41600"/>
                  </a:cubicBezTo>
                  <a:cubicBezTo>
                    <a:pt x="108857" y="41600"/>
                    <a:pt x="93280" y="44166"/>
                    <a:pt x="80329" y="49358"/>
                  </a:cubicBezTo>
                  <a:cubicBezTo>
                    <a:pt x="64813" y="54550"/>
                    <a:pt x="51802" y="62308"/>
                    <a:pt x="41478" y="72693"/>
                  </a:cubicBezTo>
                  <a:lnTo>
                    <a:pt x="10385" y="44043"/>
                  </a:lnTo>
                  <a:close/>
                  <a:moveTo>
                    <a:pt x="145081" y="152839"/>
                  </a:moveTo>
                  <a:cubicBezTo>
                    <a:pt x="113988" y="152839"/>
                    <a:pt x="90653" y="158031"/>
                    <a:pt x="75137" y="165789"/>
                  </a:cubicBezTo>
                  <a:cubicBezTo>
                    <a:pt x="56994" y="173547"/>
                    <a:pt x="49236" y="189124"/>
                    <a:pt x="49236" y="207267"/>
                  </a:cubicBezTo>
                  <a:cubicBezTo>
                    <a:pt x="49236" y="225410"/>
                    <a:pt x="54428" y="238360"/>
                    <a:pt x="67379" y="243553"/>
                  </a:cubicBezTo>
                  <a:cubicBezTo>
                    <a:pt x="80329" y="251311"/>
                    <a:pt x="93280" y="253937"/>
                    <a:pt x="111422" y="253937"/>
                  </a:cubicBezTo>
                  <a:cubicBezTo>
                    <a:pt x="124373" y="253937"/>
                    <a:pt x="137323" y="251372"/>
                    <a:pt x="147708" y="246179"/>
                  </a:cubicBezTo>
                  <a:cubicBezTo>
                    <a:pt x="158092" y="240987"/>
                    <a:pt x="165851" y="235795"/>
                    <a:pt x="173609" y="228037"/>
                  </a:cubicBezTo>
                  <a:cubicBezTo>
                    <a:pt x="181366" y="220279"/>
                    <a:pt x="186559" y="212520"/>
                    <a:pt x="189125" y="202136"/>
                  </a:cubicBezTo>
                  <a:cubicBezTo>
                    <a:pt x="191690" y="191751"/>
                    <a:pt x="194317" y="181427"/>
                    <a:pt x="194317" y="168477"/>
                  </a:cubicBezTo>
                  <a:lnTo>
                    <a:pt x="194317" y="150334"/>
                  </a:lnTo>
                  <a:lnTo>
                    <a:pt x="145081" y="150334"/>
                  </a:lnTo>
                  <a:lnTo>
                    <a:pt x="145081" y="152839"/>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89" name="Google Shape;489;p63"/>
            <p:cNvSpPr/>
            <p:nvPr/>
          </p:nvSpPr>
          <p:spPr>
            <a:xfrm>
              <a:off x="5343586" y="2180062"/>
              <a:ext cx="155404" cy="285030"/>
            </a:xfrm>
            <a:custGeom>
              <a:rect b="b" l="l" r="r" t="t"/>
              <a:pathLst>
                <a:path extrusionOk="0" h="285030" w="155404">
                  <a:moveTo>
                    <a:pt x="0" y="285031"/>
                  </a:moveTo>
                  <a:lnTo>
                    <a:pt x="46609" y="285031"/>
                  </a:lnTo>
                  <a:lnTo>
                    <a:pt x="46609" y="150334"/>
                  </a:lnTo>
                  <a:cubicBezTo>
                    <a:pt x="46609" y="119241"/>
                    <a:pt x="51801" y="93340"/>
                    <a:pt x="64752" y="75198"/>
                  </a:cubicBezTo>
                  <a:cubicBezTo>
                    <a:pt x="77702" y="57055"/>
                    <a:pt x="98411" y="46670"/>
                    <a:pt x="126938" y="46670"/>
                  </a:cubicBezTo>
                  <a:cubicBezTo>
                    <a:pt x="137323" y="46670"/>
                    <a:pt x="145081" y="46670"/>
                    <a:pt x="152839" y="49236"/>
                  </a:cubicBezTo>
                  <a:lnTo>
                    <a:pt x="155405" y="2627"/>
                  </a:lnTo>
                  <a:cubicBezTo>
                    <a:pt x="152656" y="1283"/>
                    <a:pt x="151373" y="611"/>
                    <a:pt x="150029" y="305"/>
                  </a:cubicBezTo>
                  <a:cubicBezTo>
                    <a:pt x="148807" y="0"/>
                    <a:pt x="147525" y="0"/>
                    <a:pt x="145081" y="0"/>
                  </a:cubicBezTo>
                  <a:lnTo>
                    <a:pt x="134696" y="0"/>
                  </a:lnTo>
                  <a:cubicBezTo>
                    <a:pt x="124311" y="0"/>
                    <a:pt x="113988" y="2566"/>
                    <a:pt x="103603" y="5192"/>
                  </a:cubicBezTo>
                  <a:cubicBezTo>
                    <a:pt x="99694" y="7758"/>
                    <a:pt x="95173" y="9713"/>
                    <a:pt x="90653" y="11668"/>
                  </a:cubicBezTo>
                  <a:cubicBezTo>
                    <a:pt x="86132" y="13622"/>
                    <a:pt x="81612" y="15577"/>
                    <a:pt x="77702" y="18143"/>
                  </a:cubicBezTo>
                  <a:cubicBezTo>
                    <a:pt x="69944" y="23335"/>
                    <a:pt x="62186" y="28527"/>
                    <a:pt x="56994" y="36286"/>
                  </a:cubicBezTo>
                  <a:cubicBezTo>
                    <a:pt x="55467" y="38607"/>
                    <a:pt x="53879" y="40684"/>
                    <a:pt x="52412" y="42700"/>
                  </a:cubicBezTo>
                  <a:cubicBezTo>
                    <a:pt x="48931" y="47403"/>
                    <a:pt x="45815" y="51557"/>
                    <a:pt x="44044" y="56994"/>
                  </a:cubicBezTo>
                  <a:lnTo>
                    <a:pt x="44044" y="10385"/>
                  </a:lnTo>
                  <a:lnTo>
                    <a:pt x="0" y="10385"/>
                  </a:lnTo>
                  <a:lnTo>
                    <a:pt x="0" y="285031"/>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0" name="Google Shape;490;p63"/>
            <p:cNvSpPr/>
            <p:nvPr/>
          </p:nvSpPr>
          <p:spPr>
            <a:xfrm>
              <a:off x="5835761" y="2185315"/>
              <a:ext cx="274706" cy="292788"/>
            </a:xfrm>
            <a:custGeom>
              <a:rect b="b" l="l" r="r" t="t"/>
              <a:pathLst>
                <a:path extrusionOk="0" h="292788" w="274706">
                  <a:moveTo>
                    <a:pt x="212521" y="279777"/>
                  </a:moveTo>
                  <a:cubicBezTo>
                    <a:pt x="233229" y="272019"/>
                    <a:pt x="251372" y="256442"/>
                    <a:pt x="266949" y="235734"/>
                  </a:cubicBezTo>
                  <a:lnTo>
                    <a:pt x="228098" y="209833"/>
                  </a:lnTo>
                  <a:cubicBezTo>
                    <a:pt x="217713" y="222783"/>
                    <a:pt x="204763" y="233168"/>
                    <a:pt x="191812" y="240926"/>
                  </a:cubicBezTo>
                  <a:cubicBezTo>
                    <a:pt x="176296" y="248684"/>
                    <a:pt x="160719" y="251311"/>
                    <a:pt x="140011" y="251311"/>
                  </a:cubicBezTo>
                  <a:cubicBezTo>
                    <a:pt x="127060" y="251311"/>
                    <a:pt x="114110" y="248745"/>
                    <a:pt x="103725" y="243553"/>
                  </a:cubicBezTo>
                  <a:cubicBezTo>
                    <a:pt x="93340" y="240987"/>
                    <a:pt x="83017" y="233168"/>
                    <a:pt x="75198" y="225410"/>
                  </a:cubicBezTo>
                  <a:cubicBezTo>
                    <a:pt x="67440" y="217652"/>
                    <a:pt x="62247" y="207267"/>
                    <a:pt x="57055" y="196883"/>
                  </a:cubicBezTo>
                  <a:cubicBezTo>
                    <a:pt x="51863" y="186498"/>
                    <a:pt x="49297" y="176174"/>
                    <a:pt x="49297" y="163224"/>
                  </a:cubicBezTo>
                  <a:lnTo>
                    <a:pt x="274707" y="163224"/>
                  </a:lnTo>
                  <a:lnTo>
                    <a:pt x="274707" y="147708"/>
                  </a:lnTo>
                  <a:cubicBezTo>
                    <a:pt x="274707" y="124373"/>
                    <a:pt x="269515" y="103664"/>
                    <a:pt x="264322" y="85521"/>
                  </a:cubicBezTo>
                  <a:cubicBezTo>
                    <a:pt x="259130" y="67379"/>
                    <a:pt x="248806" y="51863"/>
                    <a:pt x="238421" y="38912"/>
                  </a:cubicBezTo>
                  <a:cubicBezTo>
                    <a:pt x="228037" y="25962"/>
                    <a:pt x="212521" y="18204"/>
                    <a:pt x="196943" y="10385"/>
                  </a:cubicBezTo>
                  <a:cubicBezTo>
                    <a:pt x="178801" y="2627"/>
                    <a:pt x="163285" y="0"/>
                    <a:pt x="142515" y="0"/>
                  </a:cubicBezTo>
                  <a:cubicBezTo>
                    <a:pt x="121807" y="0"/>
                    <a:pt x="103664" y="2566"/>
                    <a:pt x="85521" y="10385"/>
                  </a:cubicBezTo>
                  <a:cubicBezTo>
                    <a:pt x="70005" y="18143"/>
                    <a:pt x="54428" y="28528"/>
                    <a:pt x="41478" y="41478"/>
                  </a:cubicBezTo>
                  <a:cubicBezTo>
                    <a:pt x="28527" y="54428"/>
                    <a:pt x="18143" y="70005"/>
                    <a:pt x="10385" y="88087"/>
                  </a:cubicBezTo>
                  <a:cubicBezTo>
                    <a:pt x="2627" y="106230"/>
                    <a:pt x="0" y="126938"/>
                    <a:pt x="0" y="147708"/>
                  </a:cubicBezTo>
                  <a:cubicBezTo>
                    <a:pt x="0" y="168416"/>
                    <a:pt x="2566" y="186559"/>
                    <a:pt x="10385" y="204702"/>
                  </a:cubicBezTo>
                  <a:cubicBezTo>
                    <a:pt x="18143" y="222844"/>
                    <a:pt x="25901" y="238360"/>
                    <a:pt x="38912" y="251311"/>
                  </a:cubicBezTo>
                  <a:cubicBezTo>
                    <a:pt x="51863" y="264261"/>
                    <a:pt x="64813" y="274646"/>
                    <a:pt x="82956" y="282404"/>
                  </a:cubicBezTo>
                  <a:cubicBezTo>
                    <a:pt x="101098" y="287596"/>
                    <a:pt x="121807" y="292789"/>
                    <a:pt x="142576" y="292789"/>
                  </a:cubicBezTo>
                  <a:cubicBezTo>
                    <a:pt x="168477" y="292728"/>
                    <a:pt x="191812" y="287535"/>
                    <a:pt x="212521" y="279777"/>
                  </a:cubicBezTo>
                  <a:close/>
                  <a:moveTo>
                    <a:pt x="202197" y="64691"/>
                  </a:moveTo>
                  <a:cubicBezTo>
                    <a:pt x="217713" y="77641"/>
                    <a:pt x="225532" y="98350"/>
                    <a:pt x="225532" y="121685"/>
                  </a:cubicBezTo>
                  <a:lnTo>
                    <a:pt x="51924" y="121685"/>
                  </a:lnTo>
                  <a:cubicBezTo>
                    <a:pt x="54489" y="98350"/>
                    <a:pt x="64874" y="80207"/>
                    <a:pt x="80451" y="64691"/>
                  </a:cubicBezTo>
                  <a:cubicBezTo>
                    <a:pt x="95967" y="51740"/>
                    <a:pt x="116737" y="43982"/>
                    <a:pt x="142637" y="43982"/>
                  </a:cubicBezTo>
                  <a:cubicBezTo>
                    <a:pt x="168477" y="43982"/>
                    <a:pt x="186620" y="49175"/>
                    <a:pt x="202197" y="64691"/>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1" name="Google Shape;491;p63"/>
            <p:cNvSpPr/>
            <p:nvPr/>
          </p:nvSpPr>
          <p:spPr>
            <a:xfrm>
              <a:off x="6149319" y="2112683"/>
              <a:ext cx="189185" cy="365237"/>
            </a:xfrm>
            <a:custGeom>
              <a:rect b="b" l="l" r="r" t="t"/>
              <a:pathLst>
                <a:path extrusionOk="0" h="365237" w="189185">
                  <a:moveTo>
                    <a:pt x="103664" y="119180"/>
                  </a:moveTo>
                  <a:lnTo>
                    <a:pt x="103664" y="284969"/>
                  </a:lnTo>
                  <a:cubicBezTo>
                    <a:pt x="103664" y="292727"/>
                    <a:pt x="106229" y="300485"/>
                    <a:pt x="108857" y="305678"/>
                  </a:cubicBezTo>
                  <a:cubicBezTo>
                    <a:pt x="111422" y="310870"/>
                    <a:pt x="116614" y="316063"/>
                    <a:pt x="121807" y="318628"/>
                  </a:cubicBezTo>
                  <a:cubicBezTo>
                    <a:pt x="126999" y="321194"/>
                    <a:pt x="134757" y="323820"/>
                    <a:pt x="145142" y="323820"/>
                  </a:cubicBezTo>
                  <a:cubicBezTo>
                    <a:pt x="152900" y="323820"/>
                    <a:pt x="158092" y="323820"/>
                    <a:pt x="165850" y="321255"/>
                  </a:cubicBezTo>
                  <a:cubicBezTo>
                    <a:pt x="169760" y="319972"/>
                    <a:pt x="172998" y="318689"/>
                    <a:pt x="176235" y="317345"/>
                  </a:cubicBezTo>
                  <a:cubicBezTo>
                    <a:pt x="179473" y="316063"/>
                    <a:pt x="182710" y="314780"/>
                    <a:pt x="186620" y="313436"/>
                  </a:cubicBezTo>
                  <a:lnTo>
                    <a:pt x="189185" y="354914"/>
                  </a:lnTo>
                  <a:cubicBezTo>
                    <a:pt x="181427" y="357479"/>
                    <a:pt x="173608" y="360106"/>
                    <a:pt x="163285" y="362672"/>
                  </a:cubicBezTo>
                  <a:cubicBezTo>
                    <a:pt x="152961" y="365237"/>
                    <a:pt x="145142" y="365237"/>
                    <a:pt x="134757" y="365237"/>
                  </a:cubicBezTo>
                  <a:cubicBezTo>
                    <a:pt x="119241" y="365237"/>
                    <a:pt x="103664" y="362672"/>
                    <a:pt x="95906" y="357479"/>
                  </a:cubicBezTo>
                  <a:cubicBezTo>
                    <a:pt x="85521" y="352287"/>
                    <a:pt x="77763" y="347095"/>
                    <a:pt x="72571" y="339337"/>
                  </a:cubicBezTo>
                  <a:cubicBezTo>
                    <a:pt x="67378" y="331579"/>
                    <a:pt x="62186" y="321194"/>
                    <a:pt x="62186" y="310809"/>
                  </a:cubicBezTo>
                  <a:cubicBezTo>
                    <a:pt x="59620" y="297859"/>
                    <a:pt x="59620" y="284908"/>
                    <a:pt x="59620" y="271958"/>
                  </a:cubicBezTo>
                  <a:lnTo>
                    <a:pt x="59620" y="119119"/>
                  </a:lnTo>
                  <a:lnTo>
                    <a:pt x="0" y="119119"/>
                  </a:lnTo>
                  <a:lnTo>
                    <a:pt x="0" y="80329"/>
                  </a:lnTo>
                  <a:lnTo>
                    <a:pt x="59620" y="80329"/>
                  </a:lnTo>
                  <a:lnTo>
                    <a:pt x="59620" y="0"/>
                  </a:lnTo>
                  <a:lnTo>
                    <a:pt x="106229" y="0"/>
                  </a:lnTo>
                  <a:lnTo>
                    <a:pt x="106229" y="80329"/>
                  </a:lnTo>
                  <a:lnTo>
                    <a:pt x="189124" y="80329"/>
                  </a:lnTo>
                  <a:lnTo>
                    <a:pt x="189124" y="119180"/>
                  </a:lnTo>
                  <a:lnTo>
                    <a:pt x="103664" y="119180"/>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2" name="Google Shape;492;p63"/>
            <p:cNvSpPr/>
            <p:nvPr/>
          </p:nvSpPr>
          <p:spPr>
            <a:xfrm>
              <a:off x="6387679" y="2050497"/>
              <a:ext cx="67439" cy="67439"/>
            </a:xfrm>
            <a:custGeom>
              <a:rect b="b" l="l" r="r" t="t"/>
              <a:pathLst>
                <a:path extrusionOk="0" h="67439" w="67439">
                  <a:moveTo>
                    <a:pt x="10385" y="10385"/>
                  </a:moveTo>
                  <a:cubicBezTo>
                    <a:pt x="2627" y="15577"/>
                    <a:pt x="0" y="23335"/>
                    <a:pt x="0" y="33720"/>
                  </a:cubicBezTo>
                  <a:cubicBezTo>
                    <a:pt x="0" y="44105"/>
                    <a:pt x="2566" y="51863"/>
                    <a:pt x="10385" y="57055"/>
                  </a:cubicBezTo>
                  <a:cubicBezTo>
                    <a:pt x="15577" y="64813"/>
                    <a:pt x="25901" y="67440"/>
                    <a:pt x="33720" y="67440"/>
                  </a:cubicBezTo>
                  <a:cubicBezTo>
                    <a:pt x="41478" y="67440"/>
                    <a:pt x="51863" y="62247"/>
                    <a:pt x="57055" y="57055"/>
                  </a:cubicBezTo>
                  <a:cubicBezTo>
                    <a:pt x="64813" y="51863"/>
                    <a:pt x="67440" y="44105"/>
                    <a:pt x="67440" y="33720"/>
                  </a:cubicBezTo>
                  <a:cubicBezTo>
                    <a:pt x="67440" y="25962"/>
                    <a:pt x="64874" y="18204"/>
                    <a:pt x="57055" y="10385"/>
                  </a:cubicBezTo>
                  <a:cubicBezTo>
                    <a:pt x="51863" y="2627"/>
                    <a:pt x="44105" y="0"/>
                    <a:pt x="33720" y="0"/>
                  </a:cubicBezTo>
                  <a:cubicBezTo>
                    <a:pt x="25901" y="61"/>
                    <a:pt x="18143" y="2627"/>
                    <a:pt x="10385" y="10385"/>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3" name="Google Shape;493;p63"/>
            <p:cNvSpPr/>
            <p:nvPr/>
          </p:nvSpPr>
          <p:spPr>
            <a:xfrm>
              <a:off x="6398064" y="2193012"/>
              <a:ext cx="46609" cy="279838"/>
            </a:xfrm>
            <a:custGeom>
              <a:rect b="b" l="l" r="r" t="t"/>
              <a:pathLst>
                <a:path extrusionOk="0" h="279838" w="46609">
                  <a:moveTo>
                    <a:pt x="46609" y="279838"/>
                  </a:moveTo>
                  <a:lnTo>
                    <a:pt x="46609" y="0"/>
                  </a:lnTo>
                  <a:lnTo>
                    <a:pt x="0" y="0"/>
                  </a:lnTo>
                  <a:lnTo>
                    <a:pt x="0" y="279777"/>
                  </a:lnTo>
                  <a:lnTo>
                    <a:pt x="46609" y="279777"/>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4" name="Google Shape;494;p63"/>
            <p:cNvSpPr/>
            <p:nvPr/>
          </p:nvSpPr>
          <p:spPr>
            <a:xfrm>
              <a:off x="6532760" y="2180062"/>
              <a:ext cx="243613" cy="284969"/>
            </a:xfrm>
            <a:custGeom>
              <a:rect b="b" l="l" r="r" t="t"/>
              <a:pathLst>
                <a:path extrusionOk="0" h="284969" w="243613">
                  <a:moveTo>
                    <a:pt x="5193" y="77763"/>
                  </a:moveTo>
                  <a:lnTo>
                    <a:pt x="5193" y="10385"/>
                  </a:lnTo>
                  <a:lnTo>
                    <a:pt x="49236" y="10385"/>
                  </a:lnTo>
                  <a:lnTo>
                    <a:pt x="49236" y="56994"/>
                  </a:lnTo>
                  <a:cubicBezTo>
                    <a:pt x="51069" y="51557"/>
                    <a:pt x="54123" y="47342"/>
                    <a:pt x="57605" y="42700"/>
                  </a:cubicBezTo>
                  <a:cubicBezTo>
                    <a:pt x="59071" y="40684"/>
                    <a:pt x="60659" y="38607"/>
                    <a:pt x="62186" y="36286"/>
                  </a:cubicBezTo>
                  <a:cubicBezTo>
                    <a:pt x="67379" y="28527"/>
                    <a:pt x="75137" y="23335"/>
                    <a:pt x="82895" y="18143"/>
                  </a:cubicBezTo>
                  <a:cubicBezTo>
                    <a:pt x="86804" y="15577"/>
                    <a:pt x="91325" y="13622"/>
                    <a:pt x="95906" y="11668"/>
                  </a:cubicBezTo>
                  <a:cubicBezTo>
                    <a:pt x="100427" y="9713"/>
                    <a:pt x="104947" y="7758"/>
                    <a:pt x="108857" y="5192"/>
                  </a:cubicBezTo>
                  <a:cubicBezTo>
                    <a:pt x="119241" y="2627"/>
                    <a:pt x="129565" y="0"/>
                    <a:pt x="139950" y="0"/>
                  </a:cubicBezTo>
                  <a:cubicBezTo>
                    <a:pt x="158092" y="0"/>
                    <a:pt x="173669" y="2566"/>
                    <a:pt x="186620" y="7758"/>
                  </a:cubicBezTo>
                  <a:cubicBezTo>
                    <a:pt x="199571" y="12950"/>
                    <a:pt x="209894" y="20708"/>
                    <a:pt x="220279" y="31093"/>
                  </a:cubicBezTo>
                  <a:cubicBezTo>
                    <a:pt x="228037" y="41478"/>
                    <a:pt x="235856" y="51801"/>
                    <a:pt x="238422" y="67379"/>
                  </a:cubicBezTo>
                  <a:cubicBezTo>
                    <a:pt x="243614" y="80329"/>
                    <a:pt x="243614" y="95906"/>
                    <a:pt x="243614" y="113988"/>
                  </a:cubicBezTo>
                  <a:lnTo>
                    <a:pt x="243614" y="284969"/>
                  </a:lnTo>
                  <a:lnTo>
                    <a:pt x="197005" y="284969"/>
                  </a:lnTo>
                  <a:lnTo>
                    <a:pt x="197005" y="116553"/>
                  </a:lnTo>
                  <a:cubicBezTo>
                    <a:pt x="197005" y="93218"/>
                    <a:pt x="191812" y="75076"/>
                    <a:pt x="181428" y="62125"/>
                  </a:cubicBezTo>
                  <a:cubicBezTo>
                    <a:pt x="171043" y="49175"/>
                    <a:pt x="155527" y="41417"/>
                    <a:pt x="132192" y="41417"/>
                  </a:cubicBezTo>
                  <a:cubicBezTo>
                    <a:pt x="116615" y="41417"/>
                    <a:pt x="103725" y="43982"/>
                    <a:pt x="93280" y="49175"/>
                  </a:cubicBezTo>
                  <a:cubicBezTo>
                    <a:pt x="82895" y="54367"/>
                    <a:pt x="72571" y="62125"/>
                    <a:pt x="67379" y="72510"/>
                  </a:cubicBezTo>
                  <a:cubicBezTo>
                    <a:pt x="59560" y="82895"/>
                    <a:pt x="54428" y="93218"/>
                    <a:pt x="51802" y="106169"/>
                  </a:cubicBezTo>
                  <a:cubicBezTo>
                    <a:pt x="49236" y="119119"/>
                    <a:pt x="46609" y="134635"/>
                    <a:pt x="46609" y="150212"/>
                  </a:cubicBezTo>
                  <a:lnTo>
                    <a:pt x="46609" y="284908"/>
                  </a:lnTo>
                  <a:lnTo>
                    <a:pt x="0" y="284908"/>
                  </a:lnTo>
                  <a:lnTo>
                    <a:pt x="0" y="77641"/>
                  </a:lnTo>
                  <a:lnTo>
                    <a:pt x="5193" y="77641"/>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5" name="Google Shape;495;p63"/>
            <p:cNvSpPr/>
            <p:nvPr/>
          </p:nvSpPr>
          <p:spPr>
            <a:xfrm>
              <a:off x="6854138" y="2185193"/>
              <a:ext cx="292666" cy="430233"/>
            </a:xfrm>
            <a:custGeom>
              <a:rect b="b" l="l" r="r" t="t"/>
              <a:pathLst>
                <a:path extrusionOk="0" h="430233" w="292666">
                  <a:moveTo>
                    <a:pt x="253815" y="391260"/>
                  </a:moveTo>
                  <a:cubicBezTo>
                    <a:pt x="279716" y="365360"/>
                    <a:pt x="292666" y="326508"/>
                    <a:pt x="292666" y="274646"/>
                  </a:cubicBezTo>
                  <a:lnTo>
                    <a:pt x="292666" y="7819"/>
                  </a:lnTo>
                  <a:lnTo>
                    <a:pt x="246057" y="7819"/>
                  </a:lnTo>
                  <a:lnTo>
                    <a:pt x="246057" y="54428"/>
                  </a:lnTo>
                  <a:cubicBezTo>
                    <a:pt x="240865" y="46670"/>
                    <a:pt x="235672" y="38912"/>
                    <a:pt x="227914" y="31093"/>
                  </a:cubicBezTo>
                  <a:cubicBezTo>
                    <a:pt x="223883" y="24984"/>
                    <a:pt x="216613" y="20525"/>
                    <a:pt x="209955" y="16371"/>
                  </a:cubicBezTo>
                  <a:cubicBezTo>
                    <a:pt x="208061" y="15211"/>
                    <a:pt x="206290" y="14111"/>
                    <a:pt x="204579" y="12950"/>
                  </a:cubicBezTo>
                  <a:cubicBezTo>
                    <a:pt x="194194" y="7758"/>
                    <a:pt x="186436" y="5192"/>
                    <a:pt x="176113" y="2566"/>
                  </a:cubicBezTo>
                  <a:cubicBezTo>
                    <a:pt x="165728" y="0"/>
                    <a:pt x="157970" y="0"/>
                    <a:pt x="147646" y="0"/>
                  </a:cubicBezTo>
                  <a:cubicBezTo>
                    <a:pt x="126938" y="0"/>
                    <a:pt x="106229" y="2566"/>
                    <a:pt x="88087" y="10385"/>
                  </a:cubicBezTo>
                  <a:cubicBezTo>
                    <a:pt x="69944" y="15577"/>
                    <a:pt x="54367" y="25901"/>
                    <a:pt x="41478" y="38912"/>
                  </a:cubicBezTo>
                  <a:cubicBezTo>
                    <a:pt x="28466" y="51863"/>
                    <a:pt x="18143" y="67440"/>
                    <a:pt x="10384" y="85521"/>
                  </a:cubicBezTo>
                  <a:cubicBezTo>
                    <a:pt x="2627" y="103664"/>
                    <a:pt x="0" y="124372"/>
                    <a:pt x="0" y="147708"/>
                  </a:cubicBezTo>
                  <a:cubicBezTo>
                    <a:pt x="0" y="168416"/>
                    <a:pt x="2566" y="186559"/>
                    <a:pt x="10384" y="204702"/>
                  </a:cubicBezTo>
                  <a:cubicBezTo>
                    <a:pt x="18143" y="220217"/>
                    <a:pt x="28527" y="238360"/>
                    <a:pt x="41478" y="248745"/>
                  </a:cubicBezTo>
                  <a:cubicBezTo>
                    <a:pt x="54428" y="259130"/>
                    <a:pt x="69944" y="269453"/>
                    <a:pt x="88087" y="277272"/>
                  </a:cubicBezTo>
                  <a:cubicBezTo>
                    <a:pt x="106229" y="285031"/>
                    <a:pt x="126938" y="287657"/>
                    <a:pt x="147646" y="287657"/>
                  </a:cubicBezTo>
                  <a:cubicBezTo>
                    <a:pt x="165789" y="287657"/>
                    <a:pt x="183932" y="282465"/>
                    <a:pt x="202075" y="274707"/>
                  </a:cubicBezTo>
                  <a:cubicBezTo>
                    <a:pt x="220217" y="266949"/>
                    <a:pt x="235795" y="253998"/>
                    <a:pt x="246118" y="235856"/>
                  </a:cubicBezTo>
                  <a:lnTo>
                    <a:pt x="246118" y="272141"/>
                  </a:lnTo>
                  <a:cubicBezTo>
                    <a:pt x="246118" y="285092"/>
                    <a:pt x="243553" y="300669"/>
                    <a:pt x="240926" y="313619"/>
                  </a:cubicBezTo>
                  <a:cubicBezTo>
                    <a:pt x="238360" y="326569"/>
                    <a:pt x="235795" y="339520"/>
                    <a:pt x="225410" y="349905"/>
                  </a:cubicBezTo>
                  <a:cubicBezTo>
                    <a:pt x="215025" y="360289"/>
                    <a:pt x="204640" y="370613"/>
                    <a:pt x="191690" y="375805"/>
                  </a:cubicBezTo>
                  <a:cubicBezTo>
                    <a:pt x="178739" y="383563"/>
                    <a:pt x="160597" y="386190"/>
                    <a:pt x="139827" y="386190"/>
                  </a:cubicBezTo>
                  <a:cubicBezTo>
                    <a:pt x="119119" y="386190"/>
                    <a:pt x="98411" y="380998"/>
                    <a:pt x="82834" y="373240"/>
                  </a:cubicBezTo>
                  <a:cubicBezTo>
                    <a:pt x="67256" y="365482"/>
                    <a:pt x="51740" y="352531"/>
                    <a:pt x="36224" y="336954"/>
                  </a:cubicBezTo>
                  <a:lnTo>
                    <a:pt x="2504" y="375805"/>
                  </a:lnTo>
                  <a:cubicBezTo>
                    <a:pt x="20647" y="396514"/>
                    <a:pt x="41417" y="409464"/>
                    <a:pt x="64691" y="417283"/>
                  </a:cubicBezTo>
                  <a:cubicBezTo>
                    <a:pt x="88026" y="425041"/>
                    <a:pt x="111300" y="430234"/>
                    <a:pt x="139827" y="430234"/>
                  </a:cubicBezTo>
                  <a:cubicBezTo>
                    <a:pt x="189063" y="430111"/>
                    <a:pt x="227914" y="417161"/>
                    <a:pt x="253815" y="391260"/>
                  </a:cubicBezTo>
                  <a:close/>
                  <a:moveTo>
                    <a:pt x="56872" y="186620"/>
                  </a:moveTo>
                  <a:cubicBezTo>
                    <a:pt x="51740" y="176235"/>
                    <a:pt x="49114" y="163285"/>
                    <a:pt x="49114" y="147769"/>
                  </a:cubicBezTo>
                  <a:cubicBezTo>
                    <a:pt x="49114" y="139644"/>
                    <a:pt x="49785" y="132253"/>
                    <a:pt x="50518" y="125167"/>
                  </a:cubicBezTo>
                  <a:cubicBezTo>
                    <a:pt x="51130" y="118691"/>
                    <a:pt x="51740" y="112522"/>
                    <a:pt x="51740" y="106352"/>
                  </a:cubicBezTo>
                  <a:cubicBezTo>
                    <a:pt x="56872" y="93402"/>
                    <a:pt x="64691" y="83017"/>
                    <a:pt x="72449" y="72693"/>
                  </a:cubicBezTo>
                  <a:cubicBezTo>
                    <a:pt x="80206" y="62309"/>
                    <a:pt x="90591" y="54550"/>
                    <a:pt x="103542" y="49358"/>
                  </a:cubicBezTo>
                  <a:cubicBezTo>
                    <a:pt x="116492" y="44166"/>
                    <a:pt x="129443" y="41600"/>
                    <a:pt x="145020" y="41600"/>
                  </a:cubicBezTo>
                  <a:cubicBezTo>
                    <a:pt x="160597" y="41600"/>
                    <a:pt x="173486" y="44166"/>
                    <a:pt x="186436" y="49358"/>
                  </a:cubicBezTo>
                  <a:cubicBezTo>
                    <a:pt x="199448" y="54550"/>
                    <a:pt x="209772" y="59743"/>
                    <a:pt x="217530" y="70066"/>
                  </a:cubicBezTo>
                  <a:cubicBezTo>
                    <a:pt x="227914" y="80451"/>
                    <a:pt x="233046" y="90775"/>
                    <a:pt x="238238" y="103725"/>
                  </a:cubicBezTo>
                  <a:cubicBezTo>
                    <a:pt x="243430" y="116676"/>
                    <a:pt x="245996" y="129626"/>
                    <a:pt x="245996" y="145203"/>
                  </a:cubicBezTo>
                  <a:cubicBezTo>
                    <a:pt x="245996" y="155466"/>
                    <a:pt x="242697" y="167316"/>
                    <a:pt x="240132" y="176968"/>
                  </a:cubicBezTo>
                  <a:cubicBezTo>
                    <a:pt x="239460" y="179473"/>
                    <a:pt x="238788" y="181916"/>
                    <a:pt x="238238" y="184054"/>
                  </a:cubicBezTo>
                  <a:cubicBezTo>
                    <a:pt x="235672" y="194439"/>
                    <a:pt x="227853" y="204763"/>
                    <a:pt x="220095" y="215147"/>
                  </a:cubicBezTo>
                  <a:cubicBezTo>
                    <a:pt x="212337" y="225532"/>
                    <a:pt x="199387" y="233290"/>
                    <a:pt x="189002" y="238483"/>
                  </a:cubicBezTo>
                  <a:cubicBezTo>
                    <a:pt x="178617" y="243675"/>
                    <a:pt x="163101" y="246240"/>
                    <a:pt x="147524" y="246240"/>
                  </a:cubicBezTo>
                  <a:cubicBezTo>
                    <a:pt x="134574" y="246240"/>
                    <a:pt x="121623" y="243675"/>
                    <a:pt x="108673" y="238483"/>
                  </a:cubicBezTo>
                  <a:cubicBezTo>
                    <a:pt x="95723" y="233290"/>
                    <a:pt x="85338" y="225532"/>
                    <a:pt x="77580" y="217774"/>
                  </a:cubicBezTo>
                  <a:cubicBezTo>
                    <a:pt x="69883" y="209894"/>
                    <a:pt x="62064" y="199570"/>
                    <a:pt x="56872" y="186620"/>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6" name="Google Shape;496;p63"/>
            <p:cNvSpPr/>
            <p:nvPr/>
          </p:nvSpPr>
          <p:spPr>
            <a:xfrm>
              <a:off x="4511890" y="2827886"/>
              <a:ext cx="253876" cy="295293"/>
            </a:xfrm>
            <a:custGeom>
              <a:rect b="b" l="l" r="r" t="t"/>
              <a:pathLst>
                <a:path extrusionOk="0" h="295293" w="253876">
                  <a:moveTo>
                    <a:pt x="215086" y="72449"/>
                  </a:moveTo>
                  <a:cubicBezTo>
                    <a:pt x="204702" y="59499"/>
                    <a:pt x="194378" y="51740"/>
                    <a:pt x="183993" y="46548"/>
                  </a:cubicBezTo>
                  <a:cubicBezTo>
                    <a:pt x="173609" y="41356"/>
                    <a:pt x="160658" y="38790"/>
                    <a:pt x="145142" y="38790"/>
                  </a:cubicBezTo>
                  <a:cubicBezTo>
                    <a:pt x="129626" y="38790"/>
                    <a:pt x="116615" y="41356"/>
                    <a:pt x="103664" y="46548"/>
                  </a:cubicBezTo>
                  <a:cubicBezTo>
                    <a:pt x="90714" y="51740"/>
                    <a:pt x="82956" y="59499"/>
                    <a:pt x="75137" y="69883"/>
                  </a:cubicBezTo>
                  <a:cubicBezTo>
                    <a:pt x="67379" y="80268"/>
                    <a:pt x="62187" y="90592"/>
                    <a:pt x="56994" y="103542"/>
                  </a:cubicBezTo>
                  <a:cubicBezTo>
                    <a:pt x="51802" y="116492"/>
                    <a:pt x="51802" y="129443"/>
                    <a:pt x="51802" y="145020"/>
                  </a:cubicBezTo>
                  <a:cubicBezTo>
                    <a:pt x="51802" y="160597"/>
                    <a:pt x="54367" y="173547"/>
                    <a:pt x="59560" y="186498"/>
                  </a:cubicBezTo>
                  <a:cubicBezTo>
                    <a:pt x="64752" y="199448"/>
                    <a:pt x="69944" y="209833"/>
                    <a:pt x="77702" y="220157"/>
                  </a:cubicBezTo>
                  <a:cubicBezTo>
                    <a:pt x="85461" y="230541"/>
                    <a:pt x="95845" y="238299"/>
                    <a:pt x="106230" y="243492"/>
                  </a:cubicBezTo>
                  <a:cubicBezTo>
                    <a:pt x="116615" y="248684"/>
                    <a:pt x="129565" y="251250"/>
                    <a:pt x="145081" y="251250"/>
                  </a:cubicBezTo>
                  <a:cubicBezTo>
                    <a:pt x="176174" y="251250"/>
                    <a:pt x="199509" y="240865"/>
                    <a:pt x="215025" y="217591"/>
                  </a:cubicBezTo>
                  <a:lnTo>
                    <a:pt x="248684" y="251250"/>
                  </a:lnTo>
                  <a:cubicBezTo>
                    <a:pt x="235734" y="266766"/>
                    <a:pt x="220157" y="277150"/>
                    <a:pt x="202075" y="284908"/>
                  </a:cubicBezTo>
                  <a:cubicBezTo>
                    <a:pt x="183932" y="292666"/>
                    <a:pt x="165789" y="295293"/>
                    <a:pt x="145081" y="295293"/>
                  </a:cubicBezTo>
                  <a:cubicBezTo>
                    <a:pt x="124373" y="295293"/>
                    <a:pt x="103603" y="292728"/>
                    <a:pt x="85521" y="284908"/>
                  </a:cubicBezTo>
                  <a:cubicBezTo>
                    <a:pt x="67379" y="277150"/>
                    <a:pt x="51863" y="266766"/>
                    <a:pt x="38913" y="253815"/>
                  </a:cubicBezTo>
                  <a:cubicBezTo>
                    <a:pt x="25962" y="240865"/>
                    <a:pt x="15577" y="225288"/>
                    <a:pt x="10385" y="207206"/>
                  </a:cubicBezTo>
                  <a:cubicBezTo>
                    <a:pt x="5193" y="189063"/>
                    <a:pt x="0" y="170921"/>
                    <a:pt x="0" y="147647"/>
                  </a:cubicBezTo>
                  <a:cubicBezTo>
                    <a:pt x="0" y="126938"/>
                    <a:pt x="2566" y="106169"/>
                    <a:pt x="10385" y="88087"/>
                  </a:cubicBezTo>
                  <a:cubicBezTo>
                    <a:pt x="18143" y="69944"/>
                    <a:pt x="25901" y="54428"/>
                    <a:pt x="38913" y="41478"/>
                  </a:cubicBezTo>
                  <a:cubicBezTo>
                    <a:pt x="51863" y="28528"/>
                    <a:pt x="67440" y="18143"/>
                    <a:pt x="85521" y="10385"/>
                  </a:cubicBezTo>
                  <a:cubicBezTo>
                    <a:pt x="103664" y="2627"/>
                    <a:pt x="121807" y="0"/>
                    <a:pt x="145081" y="0"/>
                  </a:cubicBezTo>
                  <a:cubicBezTo>
                    <a:pt x="165789" y="0"/>
                    <a:pt x="186559" y="2566"/>
                    <a:pt x="204640" y="10385"/>
                  </a:cubicBezTo>
                  <a:cubicBezTo>
                    <a:pt x="222783" y="18143"/>
                    <a:pt x="238299" y="28528"/>
                    <a:pt x="253876" y="44044"/>
                  </a:cubicBezTo>
                  <a:lnTo>
                    <a:pt x="215086" y="72449"/>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7" name="Google Shape;497;p63"/>
            <p:cNvSpPr/>
            <p:nvPr/>
          </p:nvSpPr>
          <p:spPr>
            <a:xfrm>
              <a:off x="4820256" y="2659348"/>
              <a:ext cx="46609" cy="450819"/>
            </a:xfrm>
            <a:custGeom>
              <a:rect b="b" l="l" r="r" t="t"/>
              <a:pathLst>
                <a:path extrusionOk="0" h="450819" w="46609">
                  <a:moveTo>
                    <a:pt x="46609" y="0"/>
                  </a:moveTo>
                  <a:lnTo>
                    <a:pt x="0" y="0"/>
                  </a:lnTo>
                  <a:lnTo>
                    <a:pt x="0" y="450820"/>
                  </a:lnTo>
                  <a:lnTo>
                    <a:pt x="46609" y="450820"/>
                  </a:lnTo>
                  <a:lnTo>
                    <a:pt x="46609" y="0"/>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8" name="Google Shape;498;p63"/>
            <p:cNvSpPr/>
            <p:nvPr/>
          </p:nvSpPr>
          <p:spPr>
            <a:xfrm>
              <a:off x="4942002" y="2822633"/>
              <a:ext cx="295354" cy="295293"/>
            </a:xfrm>
            <a:custGeom>
              <a:rect b="b" l="l" r="r" t="t"/>
              <a:pathLst>
                <a:path extrusionOk="0" h="295293" w="295354">
                  <a:moveTo>
                    <a:pt x="0" y="147646"/>
                  </a:moveTo>
                  <a:cubicBezTo>
                    <a:pt x="0" y="126938"/>
                    <a:pt x="2566" y="106169"/>
                    <a:pt x="10385" y="88087"/>
                  </a:cubicBezTo>
                  <a:cubicBezTo>
                    <a:pt x="18143" y="69944"/>
                    <a:pt x="28527" y="54428"/>
                    <a:pt x="41478" y="41478"/>
                  </a:cubicBezTo>
                  <a:cubicBezTo>
                    <a:pt x="54428" y="28527"/>
                    <a:pt x="70005" y="18143"/>
                    <a:pt x="88087" y="10385"/>
                  </a:cubicBezTo>
                  <a:cubicBezTo>
                    <a:pt x="106230" y="2627"/>
                    <a:pt x="126938" y="0"/>
                    <a:pt x="147708" y="0"/>
                  </a:cubicBezTo>
                  <a:cubicBezTo>
                    <a:pt x="168416" y="0"/>
                    <a:pt x="189185" y="2566"/>
                    <a:pt x="207267" y="10385"/>
                  </a:cubicBezTo>
                  <a:cubicBezTo>
                    <a:pt x="225410" y="18143"/>
                    <a:pt x="240926" y="28527"/>
                    <a:pt x="253876" y="41478"/>
                  </a:cubicBezTo>
                  <a:cubicBezTo>
                    <a:pt x="266827" y="54428"/>
                    <a:pt x="277211" y="70005"/>
                    <a:pt x="284969" y="88087"/>
                  </a:cubicBezTo>
                  <a:cubicBezTo>
                    <a:pt x="292727" y="106230"/>
                    <a:pt x="295354" y="126938"/>
                    <a:pt x="295354" y="147646"/>
                  </a:cubicBezTo>
                  <a:cubicBezTo>
                    <a:pt x="295354" y="168355"/>
                    <a:pt x="292789" y="189124"/>
                    <a:pt x="284969" y="207206"/>
                  </a:cubicBezTo>
                  <a:cubicBezTo>
                    <a:pt x="277211" y="225349"/>
                    <a:pt x="266827" y="240865"/>
                    <a:pt x="253876" y="253815"/>
                  </a:cubicBezTo>
                  <a:cubicBezTo>
                    <a:pt x="240926" y="266766"/>
                    <a:pt x="225349" y="277150"/>
                    <a:pt x="207267" y="284908"/>
                  </a:cubicBezTo>
                  <a:cubicBezTo>
                    <a:pt x="189125" y="292666"/>
                    <a:pt x="168416" y="295293"/>
                    <a:pt x="147708" y="295293"/>
                  </a:cubicBezTo>
                  <a:cubicBezTo>
                    <a:pt x="126999" y="295293"/>
                    <a:pt x="106230" y="292727"/>
                    <a:pt x="88087" y="284908"/>
                  </a:cubicBezTo>
                  <a:cubicBezTo>
                    <a:pt x="69944" y="277150"/>
                    <a:pt x="54428" y="266766"/>
                    <a:pt x="41478" y="253815"/>
                  </a:cubicBezTo>
                  <a:cubicBezTo>
                    <a:pt x="28527" y="240865"/>
                    <a:pt x="18143" y="225288"/>
                    <a:pt x="10385" y="207206"/>
                  </a:cubicBezTo>
                  <a:cubicBezTo>
                    <a:pt x="2627" y="189063"/>
                    <a:pt x="0" y="168355"/>
                    <a:pt x="0" y="147646"/>
                  </a:cubicBezTo>
                  <a:close/>
                  <a:moveTo>
                    <a:pt x="49236" y="147646"/>
                  </a:moveTo>
                  <a:cubicBezTo>
                    <a:pt x="49236" y="163163"/>
                    <a:pt x="51801" y="176174"/>
                    <a:pt x="56994" y="189124"/>
                  </a:cubicBezTo>
                  <a:cubicBezTo>
                    <a:pt x="62186" y="202075"/>
                    <a:pt x="67378" y="212460"/>
                    <a:pt x="77702" y="222783"/>
                  </a:cubicBezTo>
                  <a:cubicBezTo>
                    <a:pt x="88087" y="233168"/>
                    <a:pt x="95845" y="238299"/>
                    <a:pt x="108795" y="246118"/>
                  </a:cubicBezTo>
                  <a:cubicBezTo>
                    <a:pt x="121746" y="251311"/>
                    <a:pt x="134696" y="253876"/>
                    <a:pt x="150273" y="253876"/>
                  </a:cubicBezTo>
                  <a:cubicBezTo>
                    <a:pt x="165789" y="253876"/>
                    <a:pt x="178740" y="251311"/>
                    <a:pt x="191751" y="246118"/>
                  </a:cubicBezTo>
                  <a:cubicBezTo>
                    <a:pt x="204702" y="240926"/>
                    <a:pt x="215086" y="233168"/>
                    <a:pt x="222844" y="222783"/>
                  </a:cubicBezTo>
                  <a:cubicBezTo>
                    <a:pt x="230602" y="212398"/>
                    <a:pt x="238360" y="202075"/>
                    <a:pt x="243553" y="189124"/>
                  </a:cubicBezTo>
                  <a:cubicBezTo>
                    <a:pt x="248745" y="176174"/>
                    <a:pt x="251311" y="163224"/>
                    <a:pt x="251311" y="147646"/>
                  </a:cubicBezTo>
                  <a:cubicBezTo>
                    <a:pt x="251311" y="132131"/>
                    <a:pt x="248745" y="119119"/>
                    <a:pt x="243553" y="106169"/>
                  </a:cubicBezTo>
                  <a:cubicBezTo>
                    <a:pt x="238360" y="93218"/>
                    <a:pt x="233168" y="82834"/>
                    <a:pt x="222844" y="72510"/>
                  </a:cubicBezTo>
                  <a:cubicBezTo>
                    <a:pt x="216125" y="63591"/>
                    <a:pt x="207511" y="58460"/>
                    <a:pt x="196943" y="52290"/>
                  </a:cubicBezTo>
                  <a:lnTo>
                    <a:pt x="193400" y="50213"/>
                  </a:lnTo>
                  <a:lnTo>
                    <a:pt x="191751" y="49236"/>
                  </a:lnTo>
                  <a:cubicBezTo>
                    <a:pt x="178801" y="41478"/>
                    <a:pt x="165850" y="41478"/>
                    <a:pt x="150273" y="41478"/>
                  </a:cubicBezTo>
                  <a:cubicBezTo>
                    <a:pt x="134757" y="41478"/>
                    <a:pt x="121746" y="44043"/>
                    <a:pt x="108795" y="49236"/>
                  </a:cubicBezTo>
                  <a:cubicBezTo>
                    <a:pt x="95845" y="54428"/>
                    <a:pt x="85460" y="62186"/>
                    <a:pt x="77702" y="72571"/>
                  </a:cubicBezTo>
                  <a:cubicBezTo>
                    <a:pt x="69944" y="82956"/>
                    <a:pt x="62186" y="93279"/>
                    <a:pt x="56994" y="106230"/>
                  </a:cubicBezTo>
                  <a:cubicBezTo>
                    <a:pt x="51863" y="119119"/>
                    <a:pt x="49236" y="132069"/>
                    <a:pt x="49236" y="147646"/>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499" name="Google Shape;499;p63"/>
            <p:cNvSpPr/>
            <p:nvPr/>
          </p:nvSpPr>
          <p:spPr>
            <a:xfrm>
              <a:off x="5320373" y="2835461"/>
              <a:ext cx="243430" cy="284969"/>
            </a:xfrm>
            <a:custGeom>
              <a:rect b="b" l="l" r="r" t="t"/>
              <a:pathLst>
                <a:path extrusionOk="0" h="284969" w="243430">
                  <a:moveTo>
                    <a:pt x="235673" y="207328"/>
                  </a:moveTo>
                  <a:lnTo>
                    <a:pt x="243430" y="207328"/>
                  </a:lnTo>
                  <a:lnTo>
                    <a:pt x="243430" y="61"/>
                  </a:lnTo>
                  <a:lnTo>
                    <a:pt x="196821" y="61"/>
                  </a:lnTo>
                  <a:lnTo>
                    <a:pt x="196821" y="134757"/>
                  </a:lnTo>
                  <a:cubicBezTo>
                    <a:pt x="196821" y="150273"/>
                    <a:pt x="194256" y="165850"/>
                    <a:pt x="191629" y="178801"/>
                  </a:cubicBezTo>
                  <a:cubicBezTo>
                    <a:pt x="189063" y="191751"/>
                    <a:pt x="183871" y="202136"/>
                    <a:pt x="176113" y="212460"/>
                  </a:cubicBezTo>
                  <a:cubicBezTo>
                    <a:pt x="170920" y="222844"/>
                    <a:pt x="160597" y="230602"/>
                    <a:pt x="150212" y="235795"/>
                  </a:cubicBezTo>
                  <a:cubicBezTo>
                    <a:pt x="139828" y="240987"/>
                    <a:pt x="126877" y="243553"/>
                    <a:pt x="111361" y="243553"/>
                  </a:cubicBezTo>
                  <a:cubicBezTo>
                    <a:pt x="88026" y="243553"/>
                    <a:pt x="72510" y="235795"/>
                    <a:pt x="62125" y="222844"/>
                  </a:cubicBezTo>
                  <a:cubicBezTo>
                    <a:pt x="51740" y="209894"/>
                    <a:pt x="46609" y="191751"/>
                    <a:pt x="46609" y="168416"/>
                  </a:cubicBezTo>
                  <a:lnTo>
                    <a:pt x="46609" y="0"/>
                  </a:lnTo>
                  <a:lnTo>
                    <a:pt x="0" y="0"/>
                  </a:lnTo>
                  <a:lnTo>
                    <a:pt x="0" y="170982"/>
                  </a:lnTo>
                  <a:cubicBezTo>
                    <a:pt x="0" y="189124"/>
                    <a:pt x="0" y="204640"/>
                    <a:pt x="5192" y="217591"/>
                  </a:cubicBezTo>
                  <a:cubicBezTo>
                    <a:pt x="7758" y="233107"/>
                    <a:pt x="15577" y="243491"/>
                    <a:pt x="23335" y="253876"/>
                  </a:cubicBezTo>
                  <a:cubicBezTo>
                    <a:pt x="33720" y="264261"/>
                    <a:pt x="44043" y="272019"/>
                    <a:pt x="56994" y="277211"/>
                  </a:cubicBezTo>
                  <a:cubicBezTo>
                    <a:pt x="69944" y="282404"/>
                    <a:pt x="85521" y="284969"/>
                    <a:pt x="103603" y="284969"/>
                  </a:cubicBezTo>
                  <a:cubicBezTo>
                    <a:pt x="113988" y="284969"/>
                    <a:pt x="124311" y="282404"/>
                    <a:pt x="134696" y="279777"/>
                  </a:cubicBezTo>
                  <a:cubicBezTo>
                    <a:pt x="138606" y="277211"/>
                    <a:pt x="143126" y="275257"/>
                    <a:pt x="147646" y="273302"/>
                  </a:cubicBezTo>
                  <a:cubicBezTo>
                    <a:pt x="152167" y="271347"/>
                    <a:pt x="156687" y="269392"/>
                    <a:pt x="160597" y="266827"/>
                  </a:cubicBezTo>
                  <a:cubicBezTo>
                    <a:pt x="168355" y="261634"/>
                    <a:pt x="176113" y="253876"/>
                    <a:pt x="181305" y="248684"/>
                  </a:cubicBezTo>
                  <a:cubicBezTo>
                    <a:pt x="182832" y="246363"/>
                    <a:pt x="184421" y="244286"/>
                    <a:pt x="185887" y="242270"/>
                  </a:cubicBezTo>
                  <a:cubicBezTo>
                    <a:pt x="189369" y="237566"/>
                    <a:pt x="192484" y="233412"/>
                    <a:pt x="194256" y="227975"/>
                  </a:cubicBezTo>
                  <a:lnTo>
                    <a:pt x="194256" y="274585"/>
                  </a:lnTo>
                  <a:lnTo>
                    <a:pt x="235733" y="274585"/>
                  </a:lnTo>
                  <a:lnTo>
                    <a:pt x="235733" y="207328"/>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500" name="Google Shape;500;p63"/>
            <p:cNvSpPr/>
            <p:nvPr/>
          </p:nvSpPr>
          <p:spPr>
            <a:xfrm>
              <a:off x="5631121" y="2659409"/>
              <a:ext cx="295354" cy="458516"/>
            </a:xfrm>
            <a:custGeom>
              <a:rect b="b" l="l" r="r" t="t"/>
              <a:pathLst>
                <a:path extrusionOk="0" h="458516" w="295354">
                  <a:moveTo>
                    <a:pt x="243614" y="401523"/>
                  </a:moveTo>
                  <a:cubicBezTo>
                    <a:pt x="233229" y="417039"/>
                    <a:pt x="220279" y="430050"/>
                    <a:pt x="202136" y="443001"/>
                  </a:cubicBezTo>
                  <a:cubicBezTo>
                    <a:pt x="183993" y="453385"/>
                    <a:pt x="160658" y="458517"/>
                    <a:pt x="137384" y="458517"/>
                  </a:cubicBezTo>
                  <a:cubicBezTo>
                    <a:pt x="116675" y="458517"/>
                    <a:pt x="98533" y="455951"/>
                    <a:pt x="82956" y="448132"/>
                  </a:cubicBezTo>
                  <a:cubicBezTo>
                    <a:pt x="64813" y="440374"/>
                    <a:pt x="51863" y="429989"/>
                    <a:pt x="38912" y="417039"/>
                  </a:cubicBezTo>
                  <a:cubicBezTo>
                    <a:pt x="25962" y="404088"/>
                    <a:pt x="15577" y="388511"/>
                    <a:pt x="10385" y="370430"/>
                  </a:cubicBezTo>
                  <a:cubicBezTo>
                    <a:pt x="2627" y="352287"/>
                    <a:pt x="0" y="334144"/>
                    <a:pt x="0" y="310870"/>
                  </a:cubicBezTo>
                  <a:cubicBezTo>
                    <a:pt x="0" y="287535"/>
                    <a:pt x="2566" y="269392"/>
                    <a:pt x="10385" y="251311"/>
                  </a:cubicBezTo>
                  <a:cubicBezTo>
                    <a:pt x="18143" y="233168"/>
                    <a:pt x="28527" y="217652"/>
                    <a:pt x="41478" y="204701"/>
                  </a:cubicBezTo>
                  <a:cubicBezTo>
                    <a:pt x="54428" y="191751"/>
                    <a:pt x="69944" y="181366"/>
                    <a:pt x="88087" y="173608"/>
                  </a:cubicBezTo>
                  <a:cubicBezTo>
                    <a:pt x="106230" y="165850"/>
                    <a:pt x="126938" y="163224"/>
                    <a:pt x="147708" y="163224"/>
                  </a:cubicBezTo>
                  <a:cubicBezTo>
                    <a:pt x="168416" y="163224"/>
                    <a:pt x="186559" y="168416"/>
                    <a:pt x="204702" y="176174"/>
                  </a:cubicBezTo>
                  <a:cubicBezTo>
                    <a:pt x="222844" y="183932"/>
                    <a:pt x="235795" y="196882"/>
                    <a:pt x="248745" y="212460"/>
                  </a:cubicBezTo>
                  <a:lnTo>
                    <a:pt x="248745" y="0"/>
                  </a:lnTo>
                  <a:lnTo>
                    <a:pt x="295354" y="0"/>
                  </a:lnTo>
                  <a:lnTo>
                    <a:pt x="295354" y="450820"/>
                  </a:lnTo>
                  <a:lnTo>
                    <a:pt x="248745" y="450820"/>
                  </a:lnTo>
                  <a:lnTo>
                    <a:pt x="248745" y="401584"/>
                  </a:lnTo>
                  <a:lnTo>
                    <a:pt x="243614" y="401584"/>
                  </a:lnTo>
                  <a:close/>
                  <a:moveTo>
                    <a:pt x="243614" y="310870"/>
                  </a:moveTo>
                  <a:cubicBezTo>
                    <a:pt x="243614" y="295354"/>
                    <a:pt x="241048" y="282343"/>
                    <a:pt x="235856" y="269392"/>
                  </a:cubicBezTo>
                  <a:cubicBezTo>
                    <a:pt x="230663" y="256442"/>
                    <a:pt x="225471" y="246057"/>
                    <a:pt x="215147" y="235734"/>
                  </a:cubicBezTo>
                  <a:cubicBezTo>
                    <a:pt x="208428" y="226815"/>
                    <a:pt x="199815" y="221684"/>
                    <a:pt x="189246" y="215514"/>
                  </a:cubicBezTo>
                  <a:cubicBezTo>
                    <a:pt x="187536" y="214536"/>
                    <a:pt x="185826" y="213498"/>
                    <a:pt x="184054" y="212460"/>
                  </a:cubicBezTo>
                  <a:cubicBezTo>
                    <a:pt x="171104" y="207267"/>
                    <a:pt x="158154" y="204701"/>
                    <a:pt x="142576" y="204701"/>
                  </a:cubicBezTo>
                  <a:cubicBezTo>
                    <a:pt x="127060" y="204701"/>
                    <a:pt x="114049" y="207267"/>
                    <a:pt x="101098" y="212460"/>
                  </a:cubicBezTo>
                  <a:cubicBezTo>
                    <a:pt x="88148" y="217652"/>
                    <a:pt x="77763" y="225410"/>
                    <a:pt x="70005" y="235795"/>
                  </a:cubicBezTo>
                  <a:cubicBezTo>
                    <a:pt x="62247" y="246179"/>
                    <a:pt x="54489" y="256503"/>
                    <a:pt x="49297" y="269453"/>
                  </a:cubicBezTo>
                  <a:cubicBezTo>
                    <a:pt x="44104" y="282404"/>
                    <a:pt x="41539" y="295354"/>
                    <a:pt x="41539" y="310931"/>
                  </a:cubicBezTo>
                  <a:cubicBezTo>
                    <a:pt x="41539" y="326447"/>
                    <a:pt x="44104" y="339459"/>
                    <a:pt x="49297" y="352409"/>
                  </a:cubicBezTo>
                  <a:cubicBezTo>
                    <a:pt x="54489" y="365360"/>
                    <a:pt x="59682" y="375744"/>
                    <a:pt x="70005" y="386068"/>
                  </a:cubicBezTo>
                  <a:cubicBezTo>
                    <a:pt x="80390" y="396453"/>
                    <a:pt x="88148" y="401584"/>
                    <a:pt x="101098" y="409403"/>
                  </a:cubicBezTo>
                  <a:cubicBezTo>
                    <a:pt x="114049" y="414595"/>
                    <a:pt x="126999" y="417161"/>
                    <a:pt x="142576" y="417161"/>
                  </a:cubicBezTo>
                  <a:cubicBezTo>
                    <a:pt x="158092" y="417161"/>
                    <a:pt x="171104" y="414595"/>
                    <a:pt x="184054" y="409403"/>
                  </a:cubicBezTo>
                  <a:cubicBezTo>
                    <a:pt x="197005" y="404211"/>
                    <a:pt x="207389" y="396453"/>
                    <a:pt x="215147" y="386068"/>
                  </a:cubicBezTo>
                  <a:cubicBezTo>
                    <a:pt x="222905" y="375683"/>
                    <a:pt x="230663" y="365360"/>
                    <a:pt x="235856" y="352409"/>
                  </a:cubicBezTo>
                  <a:cubicBezTo>
                    <a:pt x="240987" y="339337"/>
                    <a:pt x="243614" y="326386"/>
                    <a:pt x="243614" y="310870"/>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501" name="Google Shape;501;p63"/>
            <p:cNvSpPr/>
            <p:nvPr/>
          </p:nvSpPr>
          <p:spPr>
            <a:xfrm>
              <a:off x="2561086" y="2524652"/>
              <a:ext cx="88087" cy="70353"/>
            </a:xfrm>
            <a:custGeom>
              <a:rect b="b" l="l" r="r" t="t"/>
              <a:pathLst>
                <a:path extrusionOk="0" h="70353" w="88087">
                  <a:moveTo>
                    <a:pt x="51802" y="0"/>
                  </a:moveTo>
                  <a:cubicBezTo>
                    <a:pt x="69944" y="0"/>
                    <a:pt x="88087" y="2566"/>
                    <a:pt x="88087" y="2566"/>
                  </a:cubicBezTo>
                  <a:lnTo>
                    <a:pt x="88087" y="64752"/>
                  </a:lnTo>
                  <a:cubicBezTo>
                    <a:pt x="88087" y="64752"/>
                    <a:pt x="69944" y="69944"/>
                    <a:pt x="51802" y="69944"/>
                  </a:cubicBezTo>
                  <a:cubicBezTo>
                    <a:pt x="25901" y="72510"/>
                    <a:pt x="12950" y="62186"/>
                    <a:pt x="12950" y="62186"/>
                  </a:cubicBezTo>
                  <a:lnTo>
                    <a:pt x="5192" y="54428"/>
                  </a:lnTo>
                  <a:cubicBezTo>
                    <a:pt x="2627" y="49236"/>
                    <a:pt x="0" y="44043"/>
                    <a:pt x="0" y="36286"/>
                  </a:cubicBezTo>
                  <a:cubicBezTo>
                    <a:pt x="0" y="25901"/>
                    <a:pt x="5192" y="15577"/>
                    <a:pt x="12950" y="10385"/>
                  </a:cubicBezTo>
                  <a:cubicBezTo>
                    <a:pt x="12950" y="10385"/>
                    <a:pt x="23274" y="0"/>
                    <a:pt x="51802" y="0"/>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502" name="Google Shape;502;p63"/>
            <p:cNvSpPr/>
            <p:nvPr/>
          </p:nvSpPr>
          <p:spPr>
            <a:xfrm>
              <a:off x="2864199" y="2444323"/>
              <a:ext cx="95845" cy="51801"/>
            </a:xfrm>
            <a:custGeom>
              <a:rect b="b" l="l" r="r" t="t"/>
              <a:pathLst>
                <a:path extrusionOk="0" h="51801" w="95845">
                  <a:moveTo>
                    <a:pt x="49236" y="0"/>
                  </a:moveTo>
                  <a:cubicBezTo>
                    <a:pt x="31093" y="0"/>
                    <a:pt x="18143" y="7758"/>
                    <a:pt x="10385" y="20708"/>
                  </a:cubicBezTo>
                  <a:cubicBezTo>
                    <a:pt x="5192" y="28466"/>
                    <a:pt x="2627" y="38851"/>
                    <a:pt x="0" y="51801"/>
                  </a:cubicBezTo>
                  <a:lnTo>
                    <a:pt x="95845" y="51801"/>
                  </a:lnTo>
                  <a:cubicBezTo>
                    <a:pt x="95845" y="38851"/>
                    <a:pt x="93280" y="28466"/>
                    <a:pt x="88087" y="20708"/>
                  </a:cubicBezTo>
                  <a:cubicBezTo>
                    <a:pt x="80329" y="7819"/>
                    <a:pt x="67379" y="0"/>
                    <a:pt x="49236" y="0"/>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503" name="Google Shape;503;p63"/>
            <p:cNvSpPr/>
            <p:nvPr/>
          </p:nvSpPr>
          <p:spPr>
            <a:xfrm>
              <a:off x="3405671" y="2444323"/>
              <a:ext cx="103602" cy="145141"/>
            </a:xfrm>
            <a:custGeom>
              <a:rect b="b" l="l" r="r" t="t"/>
              <a:pathLst>
                <a:path extrusionOk="0" h="145141" w="103602">
                  <a:moveTo>
                    <a:pt x="12950" y="18143"/>
                  </a:moveTo>
                  <a:cubicBezTo>
                    <a:pt x="20708" y="5192"/>
                    <a:pt x="33659" y="0"/>
                    <a:pt x="51801" y="0"/>
                  </a:cubicBezTo>
                  <a:cubicBezTo>
                    <a:pt x="69944" y="0"/>
                    <a:pt x="82895" y="7758"/>
                    <a:pt x="90653" y="18143"/>
                  </a:cubicBezTo>
                  <a:cubicBezTo>
                    <a:pt x="98411" y="31093"/>
                    <a:pt x="103603" y="49236"/>
                    <a:pt x="103603" y="72571"/>
                  </a:cubicBezTo>
                  <a:cubicBezTo>
                    <a:pt x="103603" y="95906"/>
                    <a:pt x="98411" y="114049"/>
                    <a:pt x="90653" y="126999"/>
                  </a:cubicBezTo>
                  <a:cubicBezTo>
                    <a:pt x="82895" y="139949"/>
                    <a:pt x="69944" y="145142"/>
                    <a:pt x="51801" y="145142"/>
                  </a:cubicBezTo>
                  <a:cubicBezTo>
                    <a:pt x="33659" y="145142"/>
                    <a:pt x="20708" y="139949"/>
                    <a:pt x="12950" y="126999"/>
                  </a:cubicBezTo>
                  <a:cubicBezTo>
                    <a:pt x="5192" y="114049"/>
                    <a:pt x="0" y="95906"/>
                    <a:pt x="0" y="72571"/>
                  </a:cubicBezTo>
                  <a:cubicBezTo>
                    <a:pt x="0" y="49236"/>
                    <a:pt x="5192" y="31093"/>
                    <a:pt x="12950" y="18143"/>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504" name="Google Shape;504;p63"/>
            <p:cNvSpPr/>
            <p:nvPr/>
          </p:nvSpPr>
          <p:spPr>
            <a:xfrm>
              <a:off x="3947144" y="2444323"/>
              <a:ext cx="95845" cy="51801"/>
            </a:xfrm>
            <a:custGeom>
              <a:rect b="b" l="l" r="r" t="t"/>
              <a:pathLst>
                <a:path extrusionOk="0" h="51801" w="95845">
                  <a:moveTo>
                    <a:pt x="49236" y="0"/>
                  </a:moveTo>
                  <a:cubicBezTo>
                    <a:pt x="31093" y="0"/>
                    <a:pt x="18143" y="7758"/>
                    <a:pt x="10385" y="20708"/>
                  </a:cubicBezTo>
                  <a:cubicBezTo>
                    <a:pt x="5192" y="28466"/>
                    <a:pt x="2627" y="38851"/>
                    <a:pt x="0" y="51801"/>
                  </a:cubicBezTo>
                  <a:lnTo>
                    <a:pt x="95845" y="51801"/>
                  </a:lnTo>
                  <a:cubicBezTo>
                    <a:pt x="95845" y="38851"/>
                    <a:pt x="93280" y="28466"/>
                    <a:pt x="88087" y="20708"/>
                  </a:cubicBezTo>
                  <a:cubicBezTo>
                    <a:pt x="80329" y="7819"/>
                    <a:pt x="67379" y="0"/>
                    <a:pt x="49236" y="0"/>
                  </a:cubicBez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sp>
          <p:nvSpPr>
            <p:cNvPr id="505" name="Google Shape;505;p63"/>
            <p:cNvSpPr/>
            <p:nvPr/>
          </p:nvSpPr>
          <p:spPr>
            <a:xfrm>
              <a:off x="1991086" y="1749950"/>
              <a:ext cx="2331823" cy="1637429"/>
            </a:xfrm>
            <a:custGeom>
              <a:rect b="b" l="l" r="r" t="t"/>
              <a:pathLst>
                <a:path extrusionOk="0" h="1637429" w="2331823">
                  <a:moveTo>
                    <a:pt x="1627044" y="266888"/>
                  </a:moveTo>
                  <a:cubicBezTo>
                    <a:pt x="1689231" y="238360"/>
                    <a:pt x="1759175" y="222844"/>
                    <a:pt x="1831746" y="222844"/>
                  </a:cubicBezTo>
                  <a:cubicBezTo>
                    <a:pt x="2108957" y="222844"/>
                    <a:pt x="2334367" y="450820"/>
                    <a:pt x="2331801" y="730658"/>
                  </a:cubicBezTo>
                  <a:cubicBezTo>
                    <a:pt x="2331801" y="1010435"/>
                    <a:pt x="2106392" y="1238472"/>
                    <a:pt x="1829180" y="1238472"/>
                  </a:cubicBezTo>
                  <a:cubicBezTo>
                    <a:pt x="1795521" y="1238472"/>
                    <a:pt x="1761802" y="1233279"/>
                    <a:pt x="1730708" y="1228087"/>
                  </a:cubicBezTo>
                  <a:cubicBezTo>
                    <a:pt x="1668522" y="1342075"/>
                    <a:pt x="1546776" y="1417211"/>
                    <a:pt x="1409454" y="1417211"/>
                  </a:cubicBezTo>
                  <a:cubicBezTo>
                    <a:pt x="1352460" y="1417211"/>
                    <a:pt x="1298031" y="1404261"/>
                    <a:pt x="1248795" y="1380926"/>
                  </a:cubicBezTo>
                  <a:cubicBezTo>
                    <a:pt x="1184043" y="1531199"/>
                    <a:pt x="1036336" y="1637429"/>
                    <a:pt x="862789" y="1637429"/>
                  </a:cubicBezTo>
                  <a:cubicBezTo>
                    <a:pt x="681422" y="1637429"/>
                    <a:pt x="528583" y="1523441"/>
                    <a:pt x="468963" y="1362783"/>
                  </a:cubicBezTo>
                  <a:cubicBezTo>
                    <a:pt x="443062" y="1367976"/>
                    <a:pt x="417161" y="1370541"/>
                    <a:pt x="388634" y="1370541"/>
                  </a:cubicBezTo>
                  <a:cubicBezTo>
                    <a:pt x="173608" y="1370541"/>
                    <a:pt x="0" y="1194367"/>
                    <a:pt x="0" y="976715"/>
                  </a:cubicBezTo>
                  <a:cubicBezTo>
                    <a:pt x="0" y="831634"/>
                    <a:pt x="77702" y="702069"/>
                    <a:pt x="194317" y="634752"/>
                  </a:cubicBezTo>
                  <a:cubicBezTo>
                    <a:pt x="170982" y="577758"/>
                    <a:pt x="158031" y="518198"/>
                    <a:pt x="158031" y="453385"/>
                  </a:cubicBezTo>
                  <a:cubicBezTo>
                    <a:pt x="158031" y="202075"/>
                    <a:pt x="360106" y="0"/>
                    <a:pt x="611417" y="0"/>
                  </a:cubicBezTo>
                  <a:cubicBezTo>
                    <a:pt x="759124" y="0"/>
                    <a:pt x="888628" y="69944"/>
                    <a:pt x="971523" y="178740"/>
                  </a:cubicBezTo>
                  <a:cubicBezTo>
                    <a:pt x="1046660" y="101037"/>
                    <a:pt x="1150263" y="51802"/>
                    <a:pt x="1266877" y="51802"/>
                  </a:cubicBezTo>
                  <a:cubicBezTo>
                    <a:pt x="1419777" y="51863"/>
                    <a:pt x="1554473" y="139950"/>
                    <a:pt x="1627044" y="266888"/>
                  </a:cubicBezTo>
                  <a:close/>
                  <a:moveTo>
                    <a:pt x="422292" y="880931"/>
                  </a:moveTo>
                  <a:cubicBezTo>
                    <a:pt x="471528" y="880931"/>
                    <a:pt x="499995" y="855031"/>
                    <a:pt x="499995" y="813553"/>
                  </a:cubicBezTo>
                  <a:cubicBezTo>
                    <a:pt x="499995" y="774702"/>
                    <a:pt x="466336" y="759124"/>
                    <a:pt x="437808" y="756559"/>
                  </a:cubicBezTo>
                  <a:lnTo>
                    <a:pt x="432616" y="753993"/>
                  </a:lnTo>
                  <a:cubicBezTo>
                    <a:pt x="409281" y="746235"/>
                    <a:pt x="388573" y="738477"/>
                    <a:pt x="388573" y="722900"/>
                  </a:cubicBezTo>
                  <a:cubicBezTo>
                    <a:pt x="388573" y="709950"/>
                    <a:pt x="401523" y="699565"/>
                    <a:pt x="419666" y="699565"/>
                  </a:cubicBezTo>
                  <a:cubicBezTo>
                    <a:pt x="437808" y="699565"/>
                    <a:pt x="463709" y="707323"/>
                    <a:pt x="479286" y="715081"/>
                  </a:cubicBezTo>
                  <a:cubicBezTo>
                    <a:pt x="479286" y="715081"/>
                    <a:pt x="481852" y="717647"/>
                    <a:pt x="484479" y="712515"/>
                  </a:cubicBezTo>
                  <a:cubicBezTo>
                    <a:pt x="487044" y="709950"/>
                    <a:pt x="494863" y="689180"/>
                    <a:pt x="494863" y="686614"/>
                  </a:cubicBezTo>
                  <a:cubicBezTo>
                    <a:pt x="494863" y="684049"/>
                    <a:pt x="494863" y="681422"/>
                    <a:pt x="492298" y="681422"/>
                  </a:cubicBezTo>
                  <a:cubicBezTo>
                    <a:pt x="476782" y="671037"/>
                    <a:pt x="450820" y="663279"/>
                    <a:pt x="424919" y="663279"/>
                  </a:cubicBezTo>
                  <a:lnTo>
                    <a:pt x="419727" y="663279"/>
                  </a:lnTo>
                  <a:cubicBezTo>
                    <a:pt x="375683" y="663279"/>
                    <a:pt x="344590" y="689180"/>
                    <a:pt x="344590" y="728031"/>
                  </a:cubicBezTo>
                  <a:cubicBezTo>
                    <a:pt x="344590" y="766882"/>
                    <a:pt x="378249" y="782460"/>
                    <a:pt x="409342" y="790217"/>
                  </a:cubicBezTo>
                  <a:lnTo>
                    <a:pt x="414534" y="792783"/>
                  </a:lnTo>
                  <a:cubicBezTo>
                    <a:pt x="437869" y="797976"/>
                    <a:pt x="458578" y="805734"/>
                    <a:pt x="458578" y="821311"/>
                  </a:cubicBezTo>
                  <a:cubicBezTo>
                    <a:pt x="458578" y="836888"/>
                    <a:pt x="445627" y="847211"/>
                    <a:pt x="424919" y="847211"/>
                  </a:cubicBezTo>
                  <a:cubicBezTo>
                    <a:pt x="417161" y="847211"/>
                    <a:pt x="391260" y="847211"/>
                    <a:pt x="362733" y="829069"/>
                  </a:cubicBezTo>
                  <a:cubicBezTo>
                    <a:pt x="361450" y="827786"/>
                    <a:pt x="360167" y="827114"/>
                    <a:pt x="358823" y="826503"/>
                  </a:cubicBezTo>
                  <a:cubicBezTo>
                    <a:pt x="357540" y="825831"/>
                    <a:pt x="356258" y="825220"/>
                    <a:pt x="354914" y="823937"/>
                  </a:cubicBezTo>
                  <a:cubicBezTo>
                    <a:pt x="354914" y="823937"/>
                    <a:pt x="352348" y="821372"/>
                    <a:pt x="349721" y="826503"/>
                  </a:cubicBezTo>
                  <a:lnTo>
                    <a:pt x="339337" y="852404"/>
                  </a:lnTo>
                  <a:cubicBezTo>
                    <a:pt x="336771" y="854969"/>
                    <a:pt x="339337" y="857596"/>
                    <a:pt x="339337" y="857596"/>
                  </a:cubicBezTo>
                  <a:cubicBezTo>
                    <a:pt x="341902" y="858879"/>
                    <a:pt x="343857" y="860162"/>
                    <a:pt x="345812" y="861506"/>
                  </a:cubicBezTo>
                  <a:cubicBezTo>
                    <a:pt x="347767" y="862788"/>
                    <a:pt x="349721" y="864071"/>
                    <a:pt x="352287" y="865415"/>
                  </a:cubicBezTo>
                  <a:cubicBezTo>
                    <a:pt x="375683" y="878305"/>
                    <a:pt x="398957" y="880931"/>
                    <a:pt x="422292" y="880931"/>
                  </a:cubicBezTo>
                  <a:close/>
                  <a:moveTo>
                    <a:pt x="686554" y="867981"/>
                  </a:moveTo>
                  <a:cubicBezTo>
                    <a:pt x="691746" y="867981"/>
                    <a:pt x="696938" y="865415"/>
                    <a:pt x="696938" y="865415"/>
                  </a:cubicBezTo>
                  <a:cubicBezTo>
                    <a:pt x="699504" y="865415"/>
                    <a:pt x="699504" y="860223"/>
                    <a:pt x="696938" y="860223"/>
                  </a:cubicBezTo>
                  <a:lnTo>
                    <a:pt x="696938" y="735850"/>
                  </a:lnTo>
                  <a:cubicBezTo>
                    <a:pt x="696938" y="709950"/>
                    <a:pt x="691746" y="689241"/>
                    <a:pt x="676230" y="676291"/>
                  </a:cubicBezTo>
                  <a:cubicBezTo>
                    <a:pt x="663279" y="663340"/>
                    <a:pt x="639944" y="658148"/>
                    <a:pt x="614043" y="658148"/>
                  </a:cubicBezTo>
                  <a:cubicBezTo>
                    <a:pt x="603659" y="658148"/>
                    <a:pt x="588143" y="658148"/>
                    <a:pt x="577758" y="660714"/>
                  </a:cubicBezTo>
                  <a:cubicBezTo>
                    <a:pt x="577758" y="660714"/>
                    <a:pt x="549231" y="665906"/>
                    <a:pt x="536280" y="676230"/>
                  </a:cubicBezTo>
                  <a:cubicBezTo>
                    <a:pt x="536280" y="676230"/>
                    <a:pt x="533715" y="678795"/>
                    <a:pt x="536280" y="681422"/>
                  </a:cubicBezTo>
                  <a:lnTo>
                    <a:pt x="546665" y="707323"/>
                  </a:lnTo>
                  <a:cubicBezTo>
                    <a:pt x="549231" y="709889"/>
                    <a:pt x="551857" y="709889"/>
                    <a:pt x="551857" y="709889"/>
                  </a:cubicBezTo>
                  <a:lnTo>
                    <a:pt x="554423" y="709889"/>
                  </a:lnTo>
                  <a:cubicBezTo>
                    <a:pt x="580324" y="696938"/>
                    <a:pt x="613983" y="696938"/>
                    <a:pt x="613983" y="696938"/>
                  </a:cubicBezTo>
                  <a:cubicBezTo>
                    <a:pt x="629498" y="696938"/>
                    <a:pt x="639883" y="699504"/>
                    <a:pt x="647641" y="704696"/>
                  </a:cubicBezTo>
                  <a:cubicBezTo>
                    <a:pt x="655399" y="709889"/>
                    <a:pt x="658026" y="717647"/>
                    <a:pt x="658026" y="735789"/>
                  </a:cubicBezTo>
                  <a:lnTo>
                    <a:pt x="658026" y="740982"/>
                  </a:lnTo>
                  <a:cubicBezTo>
                    <a:pt x="645076" y="738416"/>
                    <a:pt x="634691" y="738416"/>
                    <a:pt x="634691" y="738416"/>
                  </a:cubicBezTo>
                  <a:lnTo>
                    <a:pt x="613983" y="738416"/>
                  </a:lnTo>
                  <a:cubicBezTo>
                    <a:pt x="601032" y="738416"/>
                    <a:pt x="590647" y="740982"/>
                    <a:pt x="580324" y="743608"/>
                  </a:cubicBezTo>
                  <a:cubicBezTo>
                    <a:pt x="569939" y="746174"/>
                    <a:pt x="559615" y="751366"/>
                    <a:pt x="551796" y="756559"/>
                  </a:cubicBezTo>
                  <a:cubicBezTo>
                    <a:pt x="541411" y="764317"/>
                    <a:pt x="536280" y="772075"/>
                    <a:pt x="531088" y="779894"/>
                  </a:cubicBezTo>
                  <a:cubicBezTo>
                    <a:pt x="525895" y="787652"/>
                    <a:pt x="523330" y="798037"/>
                    <a:pt x="523330" y="810987"/>
                  </a:cubicBezTo>
                  <a:cubicBezTo>
                    <a:pt x="523330" y="823937"/>
                    <a:pt x="523330" y="834322"/>
                    <a:pt x="528522" y="842080"/>
                  </a:cubicBezTo>
                  <a:cubicBezTo>
                    <a:pt x="533715" y="849838"/>
                    <a:pt x="538907" y="857596"/>
                    <a:pt x="546665" y="862788"/>
                  </a:cubicBezTo>
                  <a:cubicBezTo>
                    <a:pt x="554423" y="870547"/>
                    <a:pt x="564808" y="873173"/>
                    <a:pt x="575192" y="875739"/>
                  </a:cubicBezTo>
                  <a:cubicBezTo>
                    <a:pt x="585577" y="878305"/>
                    <a:pt x="598528" y="878305"/>
                    <a:pt x="611478" y="878305"/>
                  </a:cubicBezTo>
                  <a:cubicBezTo>
                    <a:pt x="624428" y="878305"/>
                    <a:pt x="640005" y="878305"/>
                    <a:pt x="652956" y="875739"/>
                  </a:cubicBezTo>
                  <a:cubicBezTo>
                    <a:pt x="658637" y="874578"/>
                    <a:pt x="664807" y="872990"/>
                    <a:pt x="670427" y="871524"/>
                  </a:cubicBezTo>
                  <a:cubicBezTo>
                    <a:pt x="677451" y="869630"/>
                    <a:pt x="683682" y="867981"/>
                    <a:pt x="686554" y="867981"/>
                  </a:cubicBezTo>
                  <a:close/>
                  <a:moveTo>
                    <a:pt x="785025" y="875739"/>
                  </a:moveTo>
                  <a:cubicBezTo>
                    <a:pt x="785025" y="875739"/>
                    <a:pt x="787591" y="873173"/>
                    <a:pt x="787591" y="870547"/>
                  </a:cubicBezTo>
                  <a:lnTo>
                    <a:pt x="787591" y="580385"/>
                  </a:lnTo>
                  <a:cubicBezTo>
                    <a:pt x="787591" y="577819"/>
                    <a:pt x="787591" y="575192"/>
                    <a:pt x="785025" y="575192"/>
                  </a:cubicBezTo>
                  <a:lnTo>
                    <a:pt x="748740" y="575192"/>
                  </a:lnTo>
                  <a:cubicBezTo>
                    <a:pt x="748740" y="575192"/>
                    <a:pt x="746174" y="577758"/>
                    <a:pt x="746174" y="580385"/>
                  </a:cubicBezTo>
                  <a:lnTo>
                    <a:pt x="746174" y="870547"/>
                  </a:lnTo>
                  <a:cubicBezTo>
                    <a:pt x="746174" y="873112"/>
                    <a:pt x="746174" y="875739"/>
                    <a:pt x="748740" y="875739"/>
                  </a:cubicBezTo>
                  <a:lnTo>
                    <a:pt x="785025" y="875739"/>
                  </a:lnTo>
                  <a:close/>
                  <a:moveTo>
                    <a:pt x="1007808" y="779894"/>
                  </a:moveTo>
                  <a:cubicBezTo>
                    <a:pt x="1007808" y="779894"/>
                    <a:pt x="1013001" y="779894"/>
                    <a:pt x="1013001" y="777328"/>
                  </a:cubicBezTo>
                  <a:cubicBezTo>
                    <a:pt x="1013001" y="777023"/>
                    <a:pt x="1013062" y="776473"/>
                    <a:pt x="1013062" y="775679"/>
                  </a:cubicBezTo>
                  <a:cubicBezTo>
                    <a:pt x="1013428" y="769020"/>
                    <a:pt x="1014711" y="745441"/>
                    <a:pt x="1007808" y="717769"/>
                  </a:cubicBezTo>
                  <a:cubicBezTo>
                    <a:pt x="1002616" y="704818"/>
                    <a:pt x="994858" y="691868"/>
                    <a:pt x="989666" y="686676"/>
                  </a:cubicBezTo>
                  <a:cubicBezTo>
                    <a:pt x="981908" y="676291"/>
                    <a:pt x="971523" y="668533"/>
                    <a:pt x="963765" y="665967"/>
                  </a:cubicBezTo>
                  <a:cubicBezTo>
                    <a:pt x="953380" y="660775"/>
                    <a:pt x="940430" y="658209"/>
                    <a:pt x="924914" y="658209"/>
                  </a:cubicBezTo>
                  <a:cubicBezTo>
                    <a:pt x="909398" y="658209"/>
                    <a:pt x="893821" y="660775"/>
                    <a:pt x="880870" y="665967"/>
                  </a:cubicBezTo>
                  <a:cubicBezTo>
                    <a:pt x="867920" y="671160"/>
                    <a:pt x="857535" y="678917"/>
                    <a:pt x="849777" y="689302"/>
                  </a:cubicBezTo>
                  <a:cubicBezTo>
                    <a:pt x="842019" y="699687"/>
                    <a:pt x="836827" y="712637"/>
                    <a:pt x="831634" y="725588"/>
                  </a:cubicBezTo>
                  <a:cubicBezTo>
                    <a:pt x="829069" y="738538"/>
                    <a:pt x="826442" y="754115"/>
                    <a:pt x="826442" y="769631"/>
                  </a:cubicBezTo>
                  <a:cubicBezTo>
                    <a:pt x="826442" y="785147"/>
                    <a:pt x="826442" y="800724"/>
                    <a:pt x="831634" y="813675"/>
                  </a:cubicBezTo>
                  <a:cubicBezTo>
                    <a:pt x="836827" y="826625"/>
                    <a:pt x="844585" y="837010"/>
                    <a:pt x="852343" y="847334"/>
                  </a:cubicBezTo>
                  <a:cubicBezTo>
                    <a:pt x="860101" y="857718"/>
                    <a:pt x="873051" y="865476"/>
                    <a:pt x="886002" y="870669"/>
                  </a:cubicBezTo>
                  <a:cubicBezTo>
                    <a:pt x="898952" y="875861"/>
                    <a:pt x="917095" y="878427"/>
                    <a:pt x="935237" y="878427"/>
                  </a:cubicBezTo>
                  <a:cubicBezTo>
                    <a:pt x="974089" y="878427"/>
                    <a:pt x="994797" y="870669"/>
                    <a:pt x="1002616" y="865476"/>
                  </a:cubicBezTo>
                  <a:cubicBezTo>
                    <a:pt x="1002616" y="864621"/>
                    <a:pt x="1002921" y="864010"/>
                    <a:pt x="1003166" y="863461"/>
                  </a:cubicBezTo>
                  <a:cubicBezTo>
                    <a:pt x="1003716" y="862300"/>
                    <a:pt x="1004326" y="861139"/>
                    <a:pt x="1002616" y="857718"/>
                  </a:cubicBezTo>
                  <a:lnTo>
                    <a:pt x="994858" y="831818"/>
                  </a:lnTo>
                  <a:cubicBezTo>
                    <a:pt x="992292" y="826625"/>
                    <a:pt x="989666" y="829252"/>
                    <a:pt x="989666" y="829252"/>
                  </a:cubicBezTo>
                  <a:cubicBezTo>
                    <a:pt x="981908" y="834444"/>
                    <a:pt x="966331" y="839637"/>
                    <a:pt x="935237" y="839637"/>
                  </a:cubicBezTo>
                  <a:cubicBezTo>
                    <a:pt x="914529" y="839637"/>
                    <a:pt x="898952" y="834444"/>
                    <a:pt x="888628" y="824121"/>
                  </a:cubicBezTo>
                  <a:cubicBezTo>
                    <a:pt x="878243" y="816363"/>
                    <a:pt x="873112" y="800786"/>
                    <a:pt x="873112" y="780077"/>
                  </a:cubicBezTo>
                  <a:lnTo>
                    <a:pt x="1007808" y="780077"/>
                  </a:lnTo>
                  <a:close/>
                  <a:moveTo>
                    <a:pt x="1048003" y="858879"/>
                  </a:moveTo>
                  <a:cubicBezTo>
                    <a:pt x="1049958" y="860162"/>
                    <a:pt x="1051913" y="861445"/>
                    <a:pt x="1054479" y="862788"/>
                  </a:cubicBezTo>
                  <a:cubicBezTo>
                    <a:pt x="1073843" y="873540"/>
                    <a:pt x="1093208" y="877144"/>
                    <a:pt x="1114099" y="881054"/>
                  </a:cubicBezTo>
                  <a:cubicBezTo>
                    <a:pt x="1118314" y="881848"/>
                    <a:pt x="1122651" y="882642"/>
                    <a:pt x="1127050" y="883497"/>
                  </a:cubicBezTo>
                  <a:cubicBezTo>
                    <a:pt x="1176286" y="883497"/>
                    <a:pt x="1204752" y="857596"/>
                    <a:pt x="1204752" y="816118"/>
                  </a:cubicBezTo>
                  <a:cubicBezTo>
                    <a:pt x="1204752" y="777267"/>
                    <a:pt x="1171093" y="764317"/>
                    <a:pt x="1140000" y="753932"/>
                  </a:cubicBezTo>
                  <a:lnTo>
                    <a:pt x="1134808" y="751366"/>
                  </a:lnTo>
                  <a:cubicBezTo>
                    <a:pt x="1111473" y="743608"/>
                    <a:pt x="1090764" y="735850"/>
                    <a:pt x="1090764" y="720273"/>
                  </a:cubicBezTo>
                  <a:cubicBezTo>
                    <a:pt x="1090764" y="707323"/>
                    <a:pt x="1103715" y="696938"/>
                    <a:pt x="1121857" y="696938"/>
                  </a:cubicBezTo>
                  <a:cubicBezTo>
                    <a:pt x="1140000" y="696938"/>
                    <a:pt x="1165901" y="704696"/>
                    <a:pt x="1181417" y="712454"/>
                  </a:cubicBezTo>
                  <a:cubicBezTo>
                    <a:pt x="1181417" y="712454"/>
                    <a:pt x="1183983" y="715020"/>
                    <a:pt x="1186609" y="709889"/>
                  </a:cubicBezTo>
                  <a:cubicBezTo>
                    <a:pt x="1189175" y="707323"/>
                    <a:pt x="1196994" y="686553"/>
                    <a:pt x="1196994" y="683988"/>
                  </a:cubicBezTo>
                  <a:cubicBezTo>
                    <a:pt x="1196994" y="681422"/>
                    <a:pt x="1196994" y="678795"/>
                    <a:pt x="1194428" y="678795"/>
                  </a:cubicBezTo>
                  <a:cubicBezTo>
                    <a:pt x="1178912" y="668411"/>
                    <a:pt x="1152950" y="660653"/>
                    <a:pt x="1127050" y="660653"/>
                  </a:cubicBezTo>
                  <a:lnTo>
                    <a:pt x="1121857" y="660653"/>
                  </a:lnTo>
                  <a:cubicBezTo>
                    <a:pt x="1077814" y="660653"/>
                    <a:pt x="1046721" y="686553"/>
                    <a:pt x="1046721" y="725405"/>
                  </a:cubicBezTo>
                  <a:cubicBezTo>
                    <a:pt x="1046721" y="764256"/>
                    <a:pt x="1080379" y="779833"/>
                    <a:pt x="1111473" y="787591"/>
                  </a:cubicBezTo>
                  <a:lnTo>
                    <a:pt x="1116665" y="790157"/>
                  </a:lnTo>
                  <a:cubicBezTo>
                    <a:pt x="1140000" y="795349"/>
                    <a:pt x="1160709" y="803107"/>
                    <a:pt x="1160709" y="818684"/>
                  </a:cubicBezTo>
                  <a:cubicBezTo>
                    <a:pt x="1160709" y="834261"/>
                    <a:pt x="1147758" y="844585"/>
                    <a:pt x="1127050" y="844585"/>
                  </a:cubicBezTo>
                  <a:cubicBezTo>
                    <a:pt x="1119292" y="844585"/>
                    <a:pt x="1093391" y="844585"/>
                    <a:pt x="1064863" y="826442"/>
                  </a:cubicBezTo>
                  <a:cubicBezTo>
                    <a:pt x="1063581" y="825159"/>
                    <a:pt x="1062298" y="824487"/>
                    <a:pt x="1060954" y="823876"/>
                  </a:cubicBezTo>
                  <a:cubicBezTo>
                    <a:pt x="1059671" y="823204"/>
                    <a:pt x="1058388" y="822594"/>
                    <a:pt x="1057044" y="821311"/>
                  </a:cubicBezTo>
                  <a:cubicBezTo>
                    <a:pt x="1057044" y="821311"/>
                    <a:pt x="1054479" y="818745"/>
                    <a:pt x="1051852" y="823876"/>
                  </a:cubicBezTo>
                  <a:lnTo>
                    <a:pt x="1041467" y="849777"/>
                  </a:lnTo>
                  <a:cubicBezTo>
                    <a:pt x="1038902" y="852343"/>
                    <a:pt x="1041467" y="854969"/>
                    <a:pt x="1041467" y="854969"/>
                  </a:cubicBezTo>
                  <a:cubicBezTo>
                    <a:pt x="1044094" y="856313"/>
                    <a:pt x="1046049" y="857596"/>
                    <a:pt x="1048003" y="858879"/>
                  </a:cubicBezTo>
                  <a:close/>
                  <a:moveTo>
                    <a:pt x="1355025" y="699565"/>
                  </a:moveTo>
                  <a:cubicBezTo>
                    <a:pt x="1355025" y="699565"/>
                    <a:pt x="1360218" y="699565"/>
                    <a:pt x="1360218" y="694373"/>
                  </a:cubicBezTo>
                  <a:lnTo>
                    <a:pt x="1365410" y="671037"/>
                  </a:lnTo>
                  <a:cubicBezTo>
                    <a:pt x="1365410" y="668472"/>
                    <a:pt x="1362844" y="665845"/>
                    <a:pt x="1360218" y="665845"/>
                  </a:cubicBezTo>
                  <a:lnTo>
                    <a:pt x="1310982" y="665845"/>
                  </a:lnTo>
                  <a:cubicBezTo>
                    <a:pt x="1310982" y="663279"/>
                    <a:pt x="1313547" y="650329"/>
                    <a:pt x="1318740" y="634752"/>
                  </a:cubicBezTo>
                  <a:cubicBezTo>
                    <a:pt x="1321305" y="626994"/>
                    <a:pt x="1326498" y="621802"/>
                    <a:pt x="1329124" y="619236"/>
                  </a:cubicBezTo>
                  <a:cubicBezTo>
                    <a:pt x="1331140" y="615204"/>
                    <a:pt x="1333156" y="614288"/>
                    <a:pt x="1336455" y="612883"/>
                  </a:cubicBezTo>
                  <a:cubicBezTo>
                    <a:pt x="1337371" y="612455"/>
                    <a:pt x="1338410" y="612028"/>
                    <a:pt x="1339509" y="611478"/>
                  </a:cubicBezTo>
                  <a:cubicBezTo>
                    <a:pt x="1344702" y="608912"/>
                    <a:pt x="1349894" y="608912"/>
                    <a:pt x="1355025" y="608912"/>
                  </a:cubicBezTo>
                  <a:lnTo>
                    <a:pt x="1365410" y="608912"/>
                  </a:lnTo>
                  <a:cubicBezTo>
                    <a:pt x="1370602" y="611478"/>
                    <a:pt x="1373168" y="611478"/>
                    <a:pt x="1373168" y="611478"/>
                  </a:cubicBezTo>
                  <a:cubicBezTo>
                    <a:pt x="1375734" y="611478"/>
                    <a:pt x="1378360" y="611478"/>
                    <a:pt x="1378360" y="608912"/>
                  </a:cubicBezTo>
                  <a:lnTo>
                    <a:pt x="1388745" y="580385"/>
                  </a:lnTo>
                  <a:cubicBezTo>
                    <a:pt x="1388745" y="577819"/>
                    <a:pt x="1386180" y="575192"/>
                    <a:pt x="1386180" y="575192"/>
                  </a:cubicBezTo>
                  <a:cubicBezTo>
                    <a:pt x="1383614" y="575192"/>
                    <a:pt x="1381659" y="574520"/>
                    <a:pt x="1379704" y="573910"/>
                  </a:cubicBezTo>
                  <a:cubicBezTo>
                    <a:pt x="1377750" y="573238"/>
                    <a:pt x="1375795" y="572627"/>
                    <a:pt x="1373229" y="572627"/>
                  </a:cubicBezTo>
                  <a:cubicBezTo>
                    <a:pt x="1368037" y="570061"/>
                    <a:pt x="1362844" y="570061"/>
                    <a:pt x="1355086" y="570061"/>
                  </a:cubicBezTo>
                  <a:cubicBezTo>
                    <a:pt x="1331751" y="570061"/>
                    <a:pt x="1311043" y="577819"/>
                    <a:pt x="1298092" y="590769"/>
                  </a:cubicBezTo>
                  <a:cubicBezTo>
                    <a:pt x="1285142" y="606286"/>
                    <a:pt x="1277384" y="624428"/>
                    <a:pt x="1272192" y="652956"/>
                  </a:cubicBezTo>
                  <a:lnTo>
                    <a:pt x="1269626" y="663340"/>
                  </a:lnTo>
                  <a:lnTo>
                    <a:pt x="1238533" y="663340"/>
                  </a:lnTo>
                  <a:cubicBezTo>
                    <a:pt x="1238533" y="663340"/>
                    <a:pt x="1233341" y="663340"/>
                    <a:pt x="1233341" y="668533"/>
                  </a:cubicBezTo>
                  <a:lnTo>
                    <a:pt x="1228148" y="697060"/>
                  </a:lnTo>
                  <a:cubicBezTo>
                    <a:pt x="1228148" y="699626"/>
                    <a:pt x="1230714" y="702253"/>
                    <a:pt x="1233341" y="702253"/>
                  </a:cubicBezTo>
                  <a:lnTo>
                    <a:pt x="1264434" y="702253"/>
                  </a:lnTo>
                  <a:lnTo>
                    <a:pt x="1233341" y="870669"/>
                  </a:lnTo>
                  <a:cubicBezTo>
                    <a:pt x="1230775" y="883619"/>
                    <a:pt x="1228148" y="896569"/>
                    <a:pt x="1225583" y="904328"/>
                  </a:cubicBezTo>
                  <a:cubicBezTo>
                    <a:pt x="1220390" y="912086"/>
                    <a:pt x="1217824" y="917278"/>
                    <a:pt x="1215198" y="922470"/>
                  </a:cubicBezTo>
                  <a:cubicBezTo>
                    <a:pt x="1210005" y="927663"/>
                    <a:pt x="1207440" y="930228"/>
                    <a:pt x="1202247" y="932855"/>
                  </a:cubicBezTo>
                  <a:cubicBezTo>
                    <a:pt x="1197055" y="935421"/>
                    <a:pt x="1191863" y="935421"/>
                    <a:pt x="1186731" y="935421"/>
                  </a:cubicBezTo>
                  <a:lnTo>
                    <a:pt x="1176347" y="935421"/>
                  </a:lnTo>
                  <a:cubicBezTo>
                    <a:pt x="1175064" y="935421"/>
                    <a:pt x="1173781" y="934749"/>
                    <a:pt x="1172437" y="934138"/>
                  </a:cubicBezTo>
                  <a:cubicBezTo>
                    <a:pt x="1171154" y="933466"/>
                    <a:pt x="1169872" y="932855"/>
                    <a:pt x="1168528" y="932855"/>
                  </a:cubicBezTo>
                  <a:cubicBezTo>
                    <a:pt x="1168528" y="932855"/>
                    <a:pt x="1165962" y="932855"/>
                    <a:pt x="1163335" y="935421"/>
                  </a:cubicBezTo>
                  <a:cubicBezTo>
                    <a:pt x="1160769" y="937986"/>
                    <a:pt x="1152950" y="961321"/>
                    <a:pt x="1152950" y="963948"/>
                  </a:cubicBezTo>
                  <a:cubicBezTo>
                    <a:pt x="1152950" y="966514"/>
                    <a:pt x="1152950" y="969140"/>
                    <a:pt x="1155516" y="969140"/>
                  </a:cubicBezTo>
                  <a:cubicBezTo>
                    <a:pt x="1158082" y="969140"/>
                    <a:pt x="1160036" y="969813"/>
                    <a:pt x="1161991" y="970423"/>
                  </a:cubicBezTo>
                  <a:cubicBezTo>
                    <a:pt x="1163946" y="971095"/>
                    <a:pt x="1165901" y="971706"/>
                    <a:pt x="1168466" y="971706"/>
                  </a:cubicBezTo>
                  <a:cubicBezTo>
                    <a:pt x="1176224" y="974272"/>
                    <a:pt x="1183983" y="974272"/>
                    <a:pt x="1189175" y="974272"/>
                  </a:cubicBezTo>
                  <a:cubicBezTo>
                    <a:pt x="1202125" y="974272"/>
                    <a:pt x="1212510" y="971706"/>
                    <a:pt x="1222834" y="969079"/>
                  </a:cubicBezTo>
                  <a:cubicBezTo>
                    <a:pt x="1233218" y="963887"/>
                    <a:pt x="1240976" y="958695"/>
                    <a:pt x="1248734" y="950937"/>
                  </a:cubicBezTo>
                  <a:cubicBezTo>
                    <a:pt x="1256492" y="940552"/>
                    <a:pt x="1261685" y="932794"/>
                    <a:pt x="1266877" y="919843"/>
                  </a:cubicBezTo>
                  <a:cubicBezTo>
                    <a:pt x="1272069" y="906893"/>
                    <a:pt x="1277262" y="891316"/>
                    <a:pt x="1279828" y="873234"/>
                  </a:cubicBezTo>
                  <a:lnTo>
                    <a:pt x="1310921" y="699626"/>
                  </a:lnTo>
                  <a:lnTo>
                    <a:pt x="1355025" y="699626"/>
                  </a:lnTo>
                  <a:close/>
                  <a:moveTo>
                    <a:pt x="1559666" y="810987"/>
                  </a:moveTo>
                  <a:cubicBezTo>
                    <a:pt x="1562231" y="798037"/>
                    <a:pt x="1564858" y="785086"/>
                    <a:pt x="1564858" y="766943"/>
                  </a:cubicBezTo>
                  <a:cubicBezTo>
                    <a:pt x="1564858" y="751428"/>
                    <a:pt x="1564858" y="735850"/>
                    <a:pt x="1559666" y="722900"/>
                  </a:cubicBezTo>
                  <a:cubicBezTo>
                    <a:pt x="1557100" y="709950"/>
                    <a:pt x="1549281" y="699565"/>
                    <a:pt x="1541523" y="689241"/>
                  </a:cubicBezTo>
                  <a:cubicBezTo>
                    <a:pt x="1533765" y="678857"/>
                    <a:pt x="1523380" y="671098"/>
                    <a:pt x="1510430" y="665906"/>
                  </a:cubicBezTo>
                  <a:cubicBezTo>
                    <a:pt x="1497480" y="660714"/>
                    <a:pt x="1481902" y="658148"/>
                    <a:pt x="1466386" y="658148"/>
                  </a:cubicBezTo>
                  <a:cubicBezTo>
                    <a:pt x="1448243" y="658148"/>
                    <a:pt x="1435293" y="660714"/>
                    <a:pt x="1422343" y="665906"/>
                  </a:cubicBezTo>
                  <a:cubicBezTo>
                    <a:pt x="1409392" y="671098"/>
                    <a:pt x="1399008" y="678857"/>
                    <a:pt x="1391250" y="689241"/>
                  </a:cubicBezTo>
                  <a:cubicBezTo>
                    <a:pt x="1383492" y="696999"/>
                    <a:pt x="1378299" y="709950"/>
                    <a:pt x="1373107" y="722900"/>
                  </a:cubicBezTo>
                  <a:cubicBezTo>
                    <a:pt x="1370541" y="735850"/>
                    <a:pt x="1367914" y="751428"/>
                    <a:pt x="1367914" y="766943"/>
                  </a:cubicBezTo>
                  <a:cubicBezTo>
                    <a:pt x="1367914" y="782460"/>
                    <a:pt x="1367914" y="798037"/>
                    <a:pt x="1373107" y="810987"/>
                  </a:cubicBezTo>
                  <a:cubicBezTo>
                    <a:pt x="1375673" y="823937"/>
                    <a:pt x="1383492" y="834322"/>
                    <a:pt x="1391250" y="844646"/>
                  </a:cubicBezTo>
                  <a:cubicBezTo>
                    <a:pt x="1399008" y="855031"/>
                    <a:pt x="1409392" y="862788"/>
                    <a:pt x="1422343" y="867981"/>
                  </a:cubicBezTo>
                  <a:cubicBezTo>
                    <a:pt x="1435293" y="873173"/>
                    <a:pt x="1448243" y="875739"/>
                    <a:pt x="1466386" y="875739"/>
                  </a:cubicBezTo>
                  <a:cubicBezTo>
                    <a:pt x="1484529" y="875739"/>
                    <a:pt x="1497480" y="873173"/>
                    <a:pt x="1510430" y="867981"/>
                  </a:cubicBezTo>
                  <a:cubicBezTo>
                    <a:pt x="1523380" y="862788"/>
                    <a:pt x="1533765" y="855031"/>
                    <a:pt x="1541523" y="844646"/>
                  </a:cubicBezTo>
                  <a:cubicBezTo>
                    <a:pt x="1549281" y="836888"/>
                    <a:pt x="1554473" y="823937"/>
                    <a:pt x="1559666" y="810987"/>
                  </a:cubicBezTo>
                  <a:close/>
                  <a:moveTo>
                    <a:pt x="1709939" y="702192"/>
                  </a:moveTo>
                  <a:cubicBezTo>
                    <a:pt x="1712505" y="704757"/>
                    <a:pt x="1715131" y="702192"/>
                    <a:pt x="1715131" y="699626"/>
                  </a:cubicBezTo>
                  <a:cubicBezTo>
                    <a:pt x="1715437" y="698710"/>
                    <a:pt x="1715803" y="697610"/>
                    <a:pt x="1716231" y="696450"/>
                  </a:cubicBezTo>
                  <a:cubicBezTo>
                    <a:pt x="1719346" y="687714"/>
                    <a:pt x="1724539" y="673114"/>
                    <a:pt x="1717697" y="668533"/>
                  </a:cubicBezTo>
                  <a:cubicBezTo>
                    <a:pt x="1717697" y="665967"/>
                    <a:pt x="1715131" y="663340"/>
                    <a:pt x="1715131" y="663340"/>
                  </a:cubicBezTo>
                  <a:cubicBezTo>
                    <a:pt x="1714154" y="663340"/>
                    <a:pt x="1711833" y="662974"/>
                    <a:pt x="1708901" y="662546"/>
                  </a:cubicBezTo>
                  <a:cubicBezTo>
                    <a:pt x="1703769" y="661813"/>
                    <a:pt x="1696744" y="660775"/>
                    <a:pt x="1691857" y="660775"/>
                  </a:cubicBezTo>
                  <a:cubicBezTo>
                    <a:pt x="1678602" y="658576"/>
                    <a:pt x="1669072" y="661997"/>
                    <a:pt x="1661742" y="664684"/>
                  </a:cubicBezTo>
                  <a:cubicBezTo>
                    <a:pt x="1660520" y="665112"/>
                    <a:pt x="1659298" y="665601"/>
                    <a:pt x="1658199" y="665967"/>
                  </a:cubicBezTo>
                  <a:cubicBezTo>
                    <a:pt x="1656488" y="667067"/>
                    <a:pt x="1654717" y="668227"/>
                    <a:pt x="1652884" y="669388"/>
                  </a:cubicBezTo>
                  <a:cubicBezTo>
                    <a:pt x="1646225" y="673542"/>
                    <a:pt x="1638956" y="678062"/>
                    <a:pt x="1634925" y="684110"/>
                  </a:cubicBezTo>
                  <a:lnTo>
                    <a:pt x="1634925" y="668594"/>
                  </a:lnTo>
                  <a:cubicBezTo>
                    <a:pt x="1634925" y="666028"/>
                    <a:pt x="1634925" y="663402"/>
                    <a:pt x="1632359" y="663402"/>
                  </a:cubicBezTo>
                  <a:lnTo>
                    <a:pt x="1598700" y="663402"/>
                  </a:lnTo>
                  <a:cubicBezTo>
                    <a:pt x="1598700" y="663402"/>
                    <a:pt x="1596135" y="665967"/>
                    <a:pt x="1596135" y="668594"/>
                  </a:cubicBezTo>
                  <a:lnTo>
                    <a:pt x="1596135" y="870669"/>
                  </a:lnTo>
                  <a:cubicBezTo>
                    <a:pt x="1596135" y="873234"/>
                    <a:pt x="1598700" y="875861"/>
                    <a:pt x="1601327" y="875861"/>
                  </a:cubicBezTo>
                  <a:lnTo>
                    <a:pt x="1637612" y="875861"/>
                  </a:lnTo>
                  <a:cubicBezTo>
                    <a:pt x="1640178" y="875861"/>
                    <a:pt x="1642805" y="873295"/>
                    <a:pt x="1642805" y="870669"/>
                  </a:cubicBezTo>
                  <a:lnTo>
                    <a:pt x="1642805" y="769631"/>
                  </a:lnTo>
                  <a:cubicBezTo>
                    <a:pt x="1642805" y="754115"/>
                    <a:pt x="1645370" y="741104"/>
                    <a:pt x="1647997" y="733346"/>
                  </a:cubicBezTo>
                  <a:cubicBezTo>
                    <a:pt x="1653189" y="722961"/>
                    <a:pt x="1655755" y="717830"/>
                    <a:pt x="1660947" y="712637"/>
                  </a:cubicBezTo>
                  <a:cubicBezTo>
                    <a:pt x="1663024" y="708484"/>
                    <a:pt x="1668522" y="705979"/>
                    <a:pt x="1673287" y="703780"/>
                  </a:cubicBezTo>
                  <a:cubicBezTo>
                    <a:pt x="1674448" y="703230"/>
                    <a:pt x="1675486" y="702741"/>
                    <a:pt x="1676525" y="702253"/>
                  </a:cubicBezTo>
                  <a:cubicBezTo>
                    <a:pt x="1681717" y="699687"/>
                    <a:pt x="1689475" y="699687"/>
                    <a:pt x="1694667" y="699687"/>
                  </a:cubicBezTo>
                  <a:cubicBezTo>
                    <a:pt x="1702181" y="699565"/>
                    <a:pt x="1709939" y="702192"/>
                    <a:pt x="1709939" y="702192"/>
                  </a:cubicBezTo>
                  <a:close/>
                  <a:moveTo>
                    <a:pt x="1836877" y="878305"/>
                  </a:moveTo>
                  <a:cubicBezTo>
                    <a:pt x="1857586" y="878305"/>
                    <a:pt x="1878355" y="873112"/>
                    <a:pt x="1893871" y="867920"/>
                  </a:cubicBezTo>
                  <a:cubicBezTo>
                    <a:pt x="1893871" y="867920"/>
                    <a:pt x="1897536" y="866087"/>
                    <a:pt x="1898697" y="867065"/>
                  </a:cubicBezTo>
                  <a:lnTo>
                    <a:pt x="1888679" y="842019"/>
                  </a:lnTo>
                  <a:cubicBezTo>
                    <a:pt x="1886113" y="836827"/>
                    <a:pt x="1883486" y="839454"/>
                    <a:pt x="1883486" y="839454"/>
                  </a:cubicBezTo>
                  <a:cubicBezTo>
                    <a:pt x="1878294" y="842019"/>
                    <a:pt x="1873102" y="844646"/>
                    <a:pt x="1865343" y="844646"/>
                  </a:cubicBezTo>
                  <a:cubicBezTo>
                    <a:pt x="1860151" y="847211"/>
                    <a:pt x="1852393" y="847211"/>
                    <a:pt x="1844635" y="847211"/>
                  </a:cubicBezTo>
                  <a:cubicBezTo>
                    <a:pt x="1823927" y="847211"/>
                    <a:pt x="1808350" y="839454"/>
                    <a:pt x="1798026" y="829069"/>
                  </a:cubicBezTo>
                  <a:cubicBezTo>
                    <a:pt x="1785076" y="818684"/>
                    <a:pt x="1779883" y="800602"/>
                    <a:pt x="1779883" y="774640"/>
                  </a:cubicBezTo>
                  <a:cubicBezTo>
                    <a:pt x="1779883" y="753932"/>
                    <a:pt x="1785076" y="735789"/>
                    <a:pt x="1795399" y="722839"/>
                  </a:cubicBezTo>
                  <a:cubicBezTo>
                    <a:pt x="1805723" y="709889"/>
                    <a:pt x="1818734" y="702131"/>
                    <a:pt x="1839443" y="702131"/>
                  </a:cubicBezTo>
                  <a:cubicBezTo>
                    <a:pt x="1854959" y="702131"/>
                    <a:pt x="1867970" y="702131"/>
                    <a:pt x="1880921" y="707323"/>
                  </a:cubicBezTo>
                  <a:cubicBezTo>
                    <a:pt x="1880921" y="707323"/>
                    <a:pt x="1883486" y="709889"/>
                    <a:pt x="1886113" y="704757"/>
                  </a:cubicBezTo>
                  <a:cubicBezTo>
                    <a:pt x="1891305" y="694373"/>
                    <a:pt x="1893871" y="686614"/>
                    <a:pt x="1896498" y="676230"/>
                  </a:cubicBezTo>
                  <a:cubicBezTo>
                    <a:pt x="1896498" y="673664"/>
                    <a:pt x="1893932" y="671037"/>
                    <a:pt x="1893932" y="671037"/>
                  </a:cubicBezTo>
                  <a:cubicBezTo>
                    <a:pt x="1888740" y="668472"/>
                    <a:pt x="1878416" y="665845"/>
                    <a:pt x="1868031" y="663279"/>
                  </a:cubicBezTo>
                  <a:cubicBezTo>
                    <a:pt x="1857647" y="660714"/>
                    <a:pt x="1847323" y="660714"/>
                    <a:pt x="1836938" y="660714"/>
                  </a:cubicBezTo>
                  <a:cubicBezTo>
                    <a:pt x="1821422" y="660714"/>
                    <a:pt x="1805845" y="663279"/>
                    <a:pt x="1792895" y="668472"/>
                  </a:cubicBezTo>
                  <a:cubicBezTo>
                    <a:pt x="1779944" y="673664"/>
                    <a:pt x="1769560" y="681422"/>
                    <a:pt x="1761802" y="691807"/>
                  </a:cubicBezTo>
                  <a:cubicBezTo>
                    <a:pt x="1751417" y="699565"/>
                    <a:pt x="1746286" y="712515"/>
                    <a:pt x="1741093" y="725466"/>
                  </a:cubicBezTo>
                  <a:cubicBezTo>
                    <a:pt x="1735901" y="738416"/>
                    <a:pt x="1733335" y="753993"/>
                    <a:pt x="1733335" y="769509"/>
                  </a:cubicBezTo>
                  <a:cubicBezTo>
                    <a:pt x="1733335" y="803168"/>
                    <a:pt x="1741093" y="829069"/>
                    <a:pt x="1759236" y="849838"/>
                  </a:cubicBezTo>
                  <a:cubicBezTo>
                    <a:pt x="1774691" y="867981"/>
                    <a:pt x="1803218" y="878305"/>
                    <a:pt x="1836877" y="878305"/>
                  </a:cubicBezTo>
                  <a:close/>
                  <a:moveTo>
                    <a:pt x="2090815" y="779894"/>
                  </a:moveTo>
                  <a:cubicBezTo>
                    <a:pt x="2090815" y="779894"/>
                    <a:pt x="2096007" y="779894"/>
                    <a:pt x="2096007" y="777328"/>
                  </a:cubicBezTo>
                  <a:cubicBezTo>
                    <a:pt x="2096007" y="777023"/>
                    <a:pt x="2096068" y="776290"/>
                    <a:pt x="2096190" y="775190"/>
                  </a:cubicBezTo>
                  <a:cubicBezTo>
                    <a:pt x="2097045" y="767982"/>
                    <a:pt x="2099794" y="744830"/>
                    <a:pt x="2090815" y="717708"/>
                  </a:cubicBezTo>
                  <a:cubicBezTo>
                    <a:pt x="2085622" y="704757"/>
                    <a:pt x="2077864" y="691807"/>
                    <a:pt x="2072672" y="686614"/>
                  </a:cubicBezTo>
                  <a:cubicBezTo>
                    <a:pt x="2064914" y="676230"/>
                    <a:pt x="2054529" y="668472"/>
                    <a:pt x="2046771" y="665906"/>
                  </a:cubicBezTo>
                  <a:cubicBezTo>
                    <a:pt x="2036386" y="660714"/>
                    <a:pt x="2023436" y="658148"/>
                    <a:pt x="2007920" y="658148"/>
                  </a:cubicBezTo>
                  <a:cubicBezTo>
                    <a:pt x="1992404" y="658148"/>
                    <a:pt x="1976827" y="660714"/>
                    <a:pt x="1963876" y="665906"/>
                  </a:cubicBezTo>
                  <a:cubicBezTo>
                    <a:pt x="1950926" y="671098"/>
                    <a:pt x="1940541" y="678857"/>
                    <a:pt x="1932783" y="689241"/>
                  </a:cubicBezTo>
                  <a:cubicBezTo>
                    <a:pt x="1925025" y="699626"/>
                    <a:pt x="1919833" y="712576"/>
                    <a:pt x="1914640" y="725527"/>
                  </a:cubicBezTo>
                  <a:cubicBezTo>
                    <a:pt x="1912075" y="738477"/>
                    <a:pt x="1909448" y="754054"/>
                    <a:pt x="1909448" y="769570"/>
                  </a:cubicBezTo>
                  <a:cubicBezTo>
                    <a:pt x="1909448" y="785086"/>
                    <a:pt x="1909448" y="800663"/>
                    <a:pt x="1914640" y="813614"/>
                  </a:cubicBezTo>
                  <a:cubicBezTo>
                    <a:pt x="1919833" y="826564"/>
                    <a:pt x="1927591" y="836949"/>
                    <a:pt x="1935349" y="847273"/>
                  </a:cubicBezTo>
                  <a:cubicBezTo>
                    <a:pt x="1943107" y="857657"/>
                    <a:pt x="1956057" y="865415"/>
                    <a:pt x="1969008" y="870608"/>
                  </a:cubicBezTo>
                  <a:cubicBezTo>
                    <a:pt x="1981958" y="875800"/>
                    <a:pt x="2000101" y="878366"/>
                    <a:pt x="2018244" y="878366"/>
                  </a:cubicBezTo>
                  <a:cubicBezTo>
                    <a:pt x="2057095" y="878366"/>
                    <a:pt x="2077803" y="870608"/>
                    <a:pt x="2085622" y="865415"/>
                  </a:cubicBezTo>
                  <a:cubicBezTo>
                    <a:pt x="2085622" y="864560"/>
                    <a:pt x="2085927" y="863949"/>
                    <a:pt x="2086172" y="863399"/>
                  </a:cubicBezTo>
                  <a:cubicBezTo>
                    <a:pt x="2086722" y="862239"/>
                    <a:pt x="2087333" y="861078"/>
                    <a:pt x="2085622" y="857657"/>
                  </a:cubicBezTo>
                  <a:lnTo>
                    <a:pt x="2077864" y="831757"/>
                  </a:lnTo>
                  <a:cubicBezTo>
                    <a:pt x="2075298" y="826564"/>
                    <a:pt x="2072672" y="829191"/>
                    <a:pt x="2072672" y="829191"/>
                  </a:cubicBezTo>
                  <a:cubicBezTo>
                    <a:pt x="2064914" y="834383"/>
                    <a:pt x="2049337" y="839576"/>
                    <a:pt x="2018244" y="839576"/>
                  </a:cubicBezTo>
                  <a:cubicBezTo>
                    <a:pt x="1997535" y="839576"/>
                    <a:pt x="1981958" y="834383"/>
                    <a:pt x="1971634" y="824060"/>
                  </a:cubicBezTo>
                  <a:cubicBezTo>
                    <a:pt x="1961250" y="816302"/>
                    <a:pt x="1956118" y="800724"/>
                    <a:pt x="1956118" y="780016"/>
                  </a:cubicBezTo>
                  <a:lnTo>
                    <a:pt x="2090815" y="780016"/>
                  </a:lnTo>
                  <a:close/>
                </a:path>
              </a:pathLst>
            </a:custGeom>
            <a:solidFill>
              <a:srgbClr val="051E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31025"/>
                </a:solidFill>
                <a:latin typeface="Arial"/>
                <a:ea typeface="Arial"/>
                <a:cs typeface="Arial"/>
                <a:sym typeface="Arial"/>
              </a:endParaRPr>
            </a:p>
          </p:txBody>
        </p:sp>
      </p:grpSp>
      <p:cxnSp>
        <p:nvCxnSpPr>
          <p:cNvPr id="506" name="Google Shape;506;p63"/>
          <p:cNvCxnSpPr>
            <a:endCxn id="406" idx="2"/>
          </p:cNvCxnSpPr>
          <p:nvPr/>
        </p:nvCxnSpPr>
        <p:spPr>
          <a:xfrm flipH="1" rot="10800000">
            <a:off x="5048503" y="2383366"/>
            <a:ext cx="1116600" cy="612600"/>
          </a:xfrm>
          <a:prstGeom prst="bentConnector2">
            <a:avLst/>
          </a:prstGeom>
          <a:noFill/>
          <a:ln cap="flat" cmpd="sng" w="9525">
            <a:solidFill>
              <a:srgbClr val="051E46"/>
            </a:solidFill>
            <a:prstDash val="solid"/>
            <a:round/>
            <a:headEnd len="sm" w="sm" type="none"/>
            <a:tailEnd len="sm" w="sm" type="triangle"/>
          </a:ln>
        </p:spPr>
      </p:cxnSp>
      <p:sp>
        <p:nvSpPr>
          <p:cNvPr id="507" name="Google Shape;507;p63"/>
          <p:cNvSpPr/>
          <p:nvPr/>
        </p:nvSpPr>
        <p:spPr>
          <a:xfrm>
            <a:off x="5508029" y="2517074"/>
            <a:ext cx="1409400" cy="226800"/>
          </a:xfrm>
          <a:prstGeom prst="roundRect">
            <a:avLst>
              <a:gd fmla="val 10895"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 sz="600" u="none" cap="none" strike="noStrike">
                <a:solidFill>
                  <a:schemeClr val="lt1"/>
                </a:solidFill>
                <a:latin typeface="Inter"/>
                <a:ea typeface="Inter"/>
                <a:cs typeface="Inter"/>
                <a:sym typeface="Inter"/>
              </a:rPr>
              <a:t>HOST AND ACCESS</a:t>
            </a:r>
            <a:endParaRPr b="1" i="0" sz="600" u="none" cap="none" strike="noStrike">
              <a:solidFill>
                <a:schemeClr val="lt1"/>
              </a:solidFill>
              <a:latin typeface="Inter"/>
              <a:ea typeface="Inter"/>
              <a:cs typeface="Inter"/>
              <a:sym typeface="Inter"/>
            </a:endParaRPr>
          </a:p>
        </p:txBody>
      </p:sp>
      <p:sp>
        <p:nvSpPr>
          <p:cNvPr id="508" name="Google Shape;508;p63"/>
          <p:cNvSpPr txBox="1"/>
          <p:nvPr/>
        </p:nvSpPr>
        <p:spPr>
          <a:xfrm>
            <a:off x="4872090" y="2055854"/>
            <a:ext cx="498000" cy="2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600" u="none" cap="none" strike="noStrike">
                <a:solidFill>
                  <a:srgbClr val="031025"/>
                </a:solidFill>
                <a:latin typeface="Helvetica Neue"/>
                <a:ea typeface="Helvetica Neue"/>
                <a:cs typeface="Helvetica Neue"/>
                <a:sym typeface="Helvetica Neue"/>
              </a:rPr>
              <a:t>Brands</a:t>
            </a:r>
            <a:endParaRPr b="0" i="0" sz="600" u="none" cap="none" strike="noStrike">
              <a:solidFill>
                <a:srgbClr val="031025"/>
              </a:solidFill>
              <a:latin typeface="Helvetica Neue"/>
              <a:ea typeface="Helvetica Neue"/>
              <a:cs typeface="Helvetica Neue"/>
              <a:sym typeface="Helvetica Neue"/>
            </a:endParaRPr>
          </a:p>
        </p:txBody>
      </p:sp>
      <p:sp>
        <p:nvSpPr>
          <p:cNvPr id="509" name="Google Shape;509;p63"/>
          <p:cNvSpPr txBox="1"/>
          <p:nvPr/>
        </p:nvSpPr>
        <p:spPr>
          <a:xfrm>
            <a:off x="5493755" y="2057699"/>
            <a:ext cx="644400" cy="274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lang="en" sz="600">
                <a:solidFill>
                  <a:srgbClr val="031025"/>
                </a:solidFill>
                <a:latin typeface="Helvetica Neue"/>
                <a:ea typeface="Helvetica Neue"/>
                <a:cs typeface="Helvetica Neue"/>
                <a:sym typeface="Helvetica Neue"/>
              </a:rPr>
              <a:t>Campaigns</a:t>
            </a:r>
            <a:endParaRPr b="0" i="0" sz="600" u="none" cap="none" strike="noStrike">
              <a:solidFill>
                <a:srgbClr val="031025"/>
              </a:solidFill>
              <a:latin typeface="Helvetica Neue"/>
              <a:ea typeface="Helvetica Neue"/>
              <a:cs typeface="Helvetica Neue"/>
              <a:sym typeface="Helvetica Neue"/>
            </a:endParaRPr>
          </a:p>
        </p:txBody>
      </p:sp>
      <p:sp>
        <p:nvSpPr>
          <p:cNvPr id="510" name="Google Shape;510;p63"/>
          <p:cNvSpPr/>
          <p:nvPr/>
        </p:nvSpPr>
        <p:spPr>
          <a:xfrm>
            <a:off x="4995391" y="1840291"/>
            <a:ext cx="232118" cy="232081"/>
          </a:xfrm>
          <a:custGeom>
            <a:rect b="b" l="l" r="r" t="t"/>
            <a:pathLst>
              <a:path extrusionOk="0" h="14920" w="14920">
                <a:moveTo>
                  <a:pt x="2984" y="0"/>
                </a:moveTo>
                <a:cubicBezTo>
                  <a:pt x="1333" y="0"/>
                  <a:pt x="0" y="1333"/>
                  <a:pt x="0" y="2984"/>
                </a:cubicBezTo>
                <a:lnTo>
                  <a:pt x="0" y="11936"/>
                </a:lnTo>
                <a:cubicBezTo>
                  <a:pt x="0" y="13587"/>
                  <a:pt x="1333" y="14920"/>
                  <a:pt x="2984" y="14920"/>
                </a:cubicBezTo>
                <a:lnTo>
                  <a:pt x="11936" y="14920"/>
                </a:lnTo>
                <a:cubicBezTo>
                  <a:pt x="13587" y="14920"/>
                  <a:pt x="14920" y="13587"/>
                  <a:pt x="14920" y="11936"/>
                </a:cubicBezTo>
                <a:lnTo>
                  <a:pt x="14920" y="2984"/>
                </a:lnTo>
                <a:cubicBezTo>
                  <a:pt x="14920" y="1333"/>
                  <a:pt x="13587" y="0"/>
                  <a:pt x="11936" y="0"/>
                </a:cubicBezTo>
                <a:close/>
              </a:path>
            </a:pathLst>
          </a:custGeom>
          <a:solidFill>
            <a:srgbClr val="ECF3FF"/>
          </a:solidFill>
          <a:ln cap="flat" cmpd="sng" w="9525">
            <a:solidFill>
              <a:srgbClr val="126D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63"/>
          <p:cNvSpPr/>
          <p:nvPr/>
        </p:nvSpPr>
        <p:spPr>
          <a:xfrm>
            <a:off x="5053415" y="1904807"/>
            <a:ext cx="116059" cy="103067"/>
          </a:xfrm>
          <a:custGeom>
            <a:rect b="b" l="l" r="r" t="t"/>
            <a:pathLst>
              <a:path extrusionOk="0" h="6626" w="7460">
                <a:moveTo>
                  <a:pt x="2944" y="399"/>
                </a:moveTo>
                <a:cubicBezTo>
                  <a:pt x="2845" y="399"/>
                  <a:pt x="2765" y="438"/>
                  <a:pt x="2686" y="498"/>
                </a:cubicBezTo>
                <a:cubicBezTo>
                  <a:pt x="2626" y="558"/>
                  <a:pt x="2586" y="637"/>
                  <a:pt x="2586" y="737"/>
                </a:cubicBezTo>
                <a:cubicBezTo>
                  <a:pt x="2586" y="836"/>
                  <a:pt x="2626" y="936"/>
                  <a:pt x="2686" y="995"/>
                </a:cubicBezTo>
                <a:cubicBezTo>
                  <a:pt x="2765" y="1055"/>
                  <a:pt x="2845" y="1095"/>
                  <a:pt x="2944" y="1095"/>
                </a:cubicBezTo>
                <a:lnTo>
                  <a:pt x="7102" y="1095"/>
                </a:lnTo>
                <a:cubicBezTo>
                  <a:pt x="7201" y="1095"/>
                  <a:pt x="7281" y="1055"/>
                  <a:pt x="7360" y="995"/>
                </a:cubicBezTo>
                <a:cubicBezTo>
                  <a:pt x="7420" y="936"/>
                  <a:pt x="7460" y="836"/>
                  <a:pt x="7460" y="757"/>
                </a:cubicBezTo>
                <a:cubicBezTo>
                  <a:pt x="7460" y="657"/>
                  <a:pt x="7420" y="558"/>
                  <a:pt x="7360" y="498"/>
                </a:cubicBezTo>
                <a:cubicBezTo>
                  <a:pt x="7281" y="438"/>
                  <a:pt x="7201" y="399"/>
                  <a:pt x="7102" y="399"/>
                </a:cubicBezTo>
                <a:close/>
                <a:moveTo>
                  <a:pt x="736" y="1"/>
                </a:moveTo>
                <a:cubicBezTo>
                  <a:pt x="537" y="1"/>
                  <a:pt x="358" y="80"/>
                  <a:pt x="219" y="220"/>
                </a:cubicBezTo>
                <a:cubicBezTo>
                  <a:pt x="60" y="379"/>
                  <a:pt x="0" y="538"/>
                  <a:pt x="0" y="737"/>
                </a:cubicBezTo>
                <a:cubicBezTo>
                  <a:pt x="0" y="956"/>
                  <a:pt x="60" y="1115"/>
                  <a:pt x="219" y="1274"/>
                </a:cubicBezTo>
                <a:cubicBezTo>
                  <a:pt x="358" y="1413"/>
                  <a:pt x="537" y="1493"/>
                  <a:pt x="736" y="1493"/>
                </a:cubicBezTo>
                <a:cubicBezTo>
                  <a:pt x="935" y="1493"/>
                  <a:pt x="1114" y="1413"/>
                  <a:pt x="1253" y="1274"/>
                </a:cubicBezTo>
                <a:cubicBezTo>
                  <a:pt x="1412" y="1115"/>
                  <a:pt x="1472" y="956"/>
                  <a:pt x="1472" y="737"/>
                </a:cubicBezTo>
                <a:cubicBezTo>
                  <a:pt x="1472" y="538"/>
                  <a:pt x="1412" y="379"/>
                  <a:pt x="1253" y="220"/>
                </a:cubicBezTo>
                <a:cubicBezTo>
                  <a:pt x="1114" y="80"/>
                  <a:pt x="935" y="1"/>
                  <a:pt x="736" y="1"/>
                </a:cubicBezTo>
                <a:close/>
                <a:moveTo>
                  <a:pt x="2944" y="2985"/>
                </a:moveTo>
                <a:cubicBezTo>
                  <a:pt x="2845" y="2985"/>
                  <a:pt x="2765" y="3005"/>
                  <a:pt x="2686" y="3084"/>
                </a:cubicBezTo>
                <a:cubicBezTo>
                  <a:pt x="2626" y="3144"/>
                  <a:pt x="2586" y="3223"/>
                  <a:pt x="2586" y="3323"/>
                </a:cubicBezTo>
                <a:cubicBezTo>
                  <a:pt x="2586" y="3422"/>
                  <a:pt x="2626" y="3502"/>
                  <a:pt x="2686" y="3562"/>
                </a:cubicBezTo>
                <a:cubicBezTo>
                  <a:pt x="2765" y="3641"/>
                  <a:pt x="2845" y="3661"/>
                  <a:pt x="2944" y="3661"/>
                </a:cubicBezTo>
                <a:lnTo>
                  <a:pt x="7102" y="3661"/>
                </a:lnTo>
                <a:cubicBezTo>
                  <a:pt x="7201" y="3661"/>
                  <a:pt x="7281" y="3641"/>
                  <a:pt x="7360" y="3562"/>
                </a:cubicBezTo>
                <a:cubicBezTo>
                  <a:pt x="7420" y="3502"/>
                  <a:pt x="7460" y="3422"/>
                  <a:pt x="7460" y="3323"/>
                </a:cubicBezTo>
                <a:cubicBezTo>
                  <a:pt x="7460" y="3223"/>
                  <a:pt x="7420" y="3144"/>
                  <a:pt x="7360" y="3084"/>
                </a:cubicBezTo>
                <a:cubicBezTo>
                  <a:pt x="7281" y="3005"/>
                  <a:pt x="7201" y="2985"/>
                  <a:pt x="7102" y="2985"/>
                </a:cubicBezTo>
                <a:close/>
                <a:moveTo>
                  <a:pt x="736" y="2587"/>
                </a:moveTo>
                <a:cubicBezTo>
                  <a:pt x="537" y="2587"/>
                  <a:pt x="358" y="2646"/>
                  <a:pt x="219" y="2806"/>
                </a:cubicBezTo>
                <a:cubicBezTo>
                  <a:pt x="80" y="2945"/>
                  <a:pt x="0" y="3124"/>
                  <a:pt x="0" y="3323"/>
                </a:cubicBezTo>
                <a:cubicBezTo>
                  <a:pt x="0" y="3522"/>
                  <a:pt x="80" y="3701"/>
                  <a:pt x="219" y="3840"/>
                </a:cubicBezTo>
                <a:cubicBezTo>
                  <a:pt x="358" y="3999"/>
                  <a:pt x="537" y="4059"/>
                  <a:pt x="736" y="4059"/>
                </a:cubicBezTo>
                <a:cubicBezTo>
                  <a:pt x="935" y="4059"/>
                  <a:pt x="1114" y="3999"/>
                  <a:pt x="1253" y="3840"/>
                </a:cubicBezTo>
                <a:cubicBezTo>
                  <a:pt x="1412" y="3701"/>
                  <a:pt x="1472" y="3522"/>
                  <a:pt x="1472" y="3323"/>
                </a:cubicBezTo>
                <a:cubicBezTo>
                  <a:pt x="1472" y="3124"/>
                  <a:pt x="1412" y="2945"/>
                  <a:pt x="1253" y="2806"/>
                </a:cubicBezTo>
                <a:cubicBezTo>
                  <a:pt x="1114" y="2646"/>
                  <a:pt x="935" y="2587"/>
                  <a:pt x="736" y="2587"/>
                </a:cubicBezTo>
                <a:close/>
                <a:moveTo>
                  <a:pt x="2944" y="5551"/>
                </a:moveTo>
                <a:cubicBezTo>
                  <a:pt x="2845" y="5551"/>
                  <a:pt x="2765" y="5571"/>
                  <a:pt x="2686" y="5650"/>
                </a:cubicBezTo>
                <a:cubicBezTo>
                  <a:pt x="2626" y="5710"/>
                  <a:pt x="2586" y="5790"/>
                  <a:pt x="2586" y="5889"/>
                </a:cubicBezTo>
                <a:cubicBezTo>
                  <a:pt x="2586" y="5988"/>
                  <a:pt x="2626" y="6068"/>
                  <a:pt x="2686" y="6148"/>
                </a:cubicBezTo>
                <a:cubicBezTo>
                  <a:pt x="2765" y="6207"/>
                  <a:pt x="2845" y="6247"/>
                  <a:pt x="2944" y="6247"/>
                </a:cubicBezTo>
                <a:lnTo>
                  <a:pt x="7102" y="6247"/>
                </a:lnTo>
                <a:cubicBezTo>
                  <a:pt x="7201" y="6247"/>
                  <a:pt x="7281" y="6207"/>
                  <a:pt x="7360" y="6148"/>
                </a:cubicBezTo>
                <a:cubicBezTo>
                  <a:pt x="7420" y="6068"/>
                  <a:pt x="7460" y="5988"/>
                  <a:pt x="7460" y="5889"/>
                </a:cubicBezTo>
                <a:cubicBezTo>
                  <a:pt x="7460" y="5790"/>
                  <a:pt x="7420" y="5710"/>
                  <a:pt x="7360" y="5650"/>
                </a:cubicBezTo>
                <a:cubicBezTo>
                  <a:pt x="7281" y="5571"/>
                  <a:pt x="7201" y="5551"/>
                  <a:pt x="7102" y="5551"/>
                </a:cubicBezTo>
                <a:close/>
                <a:moveTo>
                  <a:pt x="736" y="5153"/>
                </a:moveTo>
                <a:cubicBezTo>
                  <a:pt x="537" y="5153"/>
                  <a:pt x="358" y="5233"/>
                  <a:pt x="219" y="5372"/>
                </a:cubicBezTo>
                <a:cubicBezTo>
                  <a:pt x="60" y="5511"/>
                  <a:pt x="0" y="5690"/>
                  <a:pt x="0" y="5889"/>
                </a:cubicBezTo>
                <a:cubicBezTo>
                  <a:pt x="0" y="6108"/>
                  <a:pt x="80" y="6287"/>
                  <a:pt x="219" y="6426"/>
                </a:cubicBezTo>
                <a:cubicBezTo>
                  <a:pt x="358" y="6565"/>
                  <a:pt x="537" y="6625"/>
                  <a:pt x="736" y="6625"/>
                </a:cubicBezTo>
                <a:cubicBezTo>
                  <a:pt x="935" y="6625"/>
                  <a:pt x="1114" y="6565"/>
                  <a:pt x="1253" y="6426"/>
                </a:cubicBezTo>
                <a:cubicBezTo>
                  <a:pt x="1412" y="6267"/>
                  <a:pt x="1472" y="6108"/>
                  <a:pt x="1472" y="5909"/>
                </a:cubicBezTo>
                <a:cubicBezTo>
                  <a:pt x="1472" y="5690"/>
                  <a:pt x="1412" y="5511"/>
                  <a:pt x="1253" y="5372"/>
                </a:cubicBezTo>
                <a:cubicBezTo>
                  <a:pt x="1114" y="5233"/>
                  <a:pt x="955" y="5153"/>
                  <a:pt x="736" y="5153"/>
                </a:cubicBezTo>
                <a:close/>
              </a:path>
            </a:pathLst>
          </a:custGeom>
          <a:solidFill>
            <a:srgbClr val="126D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31025"/>
              </a:solidFill>
              <a:latin typeface="Arial"/>
              <a:ea typeface="Arial"/>
              <a:cs typeface="Arial"/>
              <a:sym typeface="Arial"/>
            </a:endParaRPr>
          </a:p>
        </p:txBody>
      </p:sp>
      <p:sp>
        <p:nvSpPr>
          <p:cNvPr id="512" name="Google Shape;512;p63"/>
          <p:cNvSpPr/>
          <p:nvPr/>
        </p:nvSpPr>
        <p:spPr>
          <a:xfrm>
            <a:off x="5669071" y="1837371"/>
            <a:ext cx="232133" cy="232081"/>
          </a:xfrm>
          <a:custGeom>
            <a:rect b="b" l="l" r="r" t="t"/>
            <a:pathLst>
              <a:path extrusionOk="0" h="14920" w="14921">
                <a:moveTo>
                  <a:pt x="2985" y="0"/>
                </a:moveTo>
                <a:cubicBezTo>
                  <a:pt x="1333" y="0"/>
                  <a:pt x="1" y="1333"/>
                  <a:pt x="1" y="2984"/>
                </a:cubicBezTo>
                <a:lnTo>
                  <a:pt x="1" y="11936"/>
                </a:lnTo>
                <a:cubicBezTo>
                  <a:pt x="1" y="13587"/>
                  <a:pt x="1333" y="14920"/>
                  <a:pt x="2985" y="14920"/>
                </a:cubicBezTo>
                <a:lnTo>
                  <a:pt x="11936" y="14920"/>
                </a:lnTo>
                <a:cubicBezTo>
                  <a:pt x="13587" y="14920"/>
                  <a:pt x="14920" y="13587"/>
                  <a:pt x="14920" y="11936"/>
                </a:cubicBezTo>
                <a:lnTo>
                  <a:pt x="14920" y="2984"/>
                </a:lnTo>
                <a:cubicBezTo>
                  <a:pt x="14920" y="1333"/>
                  <a:pt x="13587" y="0"/>
                  <a:pt x="11936" y="0"/>
                </a:cubicBezTo>
                <a:close/>
              </a:path>
            </a:pathLst>
          </a:custGeom>
          <a:solidFill>
            <a:srgbClr val="ECF3FF"/>
          </a:solidFill>
          <a:ln cap="flat" cmpd="sng" w="9525">
            <a:solidFill>
              <a:srgbClr val="126D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63"/>
          <p:cNvSpPr/>
          <p:nvPr/>
        </p:nvSpPr>
        <p:spPr>
          <a:xfrm>
            <a:off x="5719827" y="1894674"/>
            <a:ext cx="126600" cy="126600"/>
          </a:xfrm>
          <a:custGeom>
            <a:rect b="b" l="l" r="r" t="t"/>
            <a:pathLst>
              <a:path extrusionOk="0" h="240000" w="240000">
                <a:moveTo>
                  <a:pt x="78900" y="138000"/>
                </a:moveTo>
                <a:lnTo>
                  <a:pt x="146400" y="138000"/>
                </a:lnTo>
                <a:lnTo>
                  <a:pt x="146400" y="120000"/>
                </a:lnTo>
                <a:lnTo>
                  <a:pt x="78900" y="120000"/>
                </a:lnTo>
                <a:close/>
                <a:moveTo>
                  <a:pt x="78900" y="111000"/>
                </a:moveTo>
                <a:lnTo>
                  <a:pt x="197400" y="111000"/>
                </a:lnTo>
                <a:lnTo>
                  <a:pt x="197400" y="93000"/>
                </a:lnTo>
                <a:lnTo>
                  <a:pt x="78900" y="93000"/>
                </a:lnTo>
                <a:close/>
                <a:moveTo>
                  <a:pt x="78900" y="84000"/>
                </a:moveTo>
                <a:lnTo>
                  <a:pt x="197400" y="84000"/>
                </a:lnTo>
                <a:lnTo>
                  <a:pt x="197400" y="66000"/>
                </a:lnTo>
                <a:lnTo>
                  <a:pt x="78900" y="66000"/>
                </a:lnTo>
                <a:close/>
                <a:moveTo>
                  <a:pt x="54000" y="204000"/>
                </a:moveTo>
                <a:cubicBezTo>
                  <a:pt x="49200" y="204000"/>
                  <a:pt x="45000" y="202200"/>
                  <a:pt x="41400" y="198600"/>
                </a:cubicBezTo>
                <a:cubicBezTo>
                  <a:pt x="37800" y="195000"/>
                  <a:pt x="36000" y="190800"/>
                  <a:pt x="36000" y="186000"/>
                </a:cubicBezTo>
                <a:lnTo>
                  <a:pt x="36000" y="18000"/>
                </a:lnTo>
                <a:cubicBezTo>
                  <a:pt x="36000" y="13200"/>
                  <a:pt x="37800" y="9000"/>
                  <a:pt x="41400" y="5400"/>
                </a:cubicBezTo>
                <a:cubicBezTo>
                  <a:pt x="45000" y="1800"/>
                  <a:pt x="49200" y="0"/>
                  <a:pt x="54000" y="0"/>
                </a:cubicBezTo>
                <a:lnTo>
                  <a:pt x="222000" y="0"/>
                </a:lnTo>
                <a:cubicBezTo>
                  <a:pt x="226800" y="0"/>
                  <a:pt x="231000" y="1800"/>
                  <a:pt x="234600" y="5400"/>
                </a:cubicBezTo>
                <a:cubicBezTo>
                  <a:pt x="238200" y="9000"/>
                  <a:pt x="240000" y="13200"/>
                  <a:pt x="240000" y="18000"/>
                </a:cubicBezTo>
                <a:lnTo>
                  <a:pt x="240000" y="186000"/>
                </a:lnTo>
                <a:cubicBezTo>
                  <a:pt x="240000" y="190800"/>
                  <a:pt x="238200" y="195000"/>
                  <a:pt x="234600" y="198600"/>
                </a:cubicBezTo>
                <a:cubicBezTo>
                  <a:pt x="231000" y="202200"/>
                  <a:pt x="226800" y="204000"/>
                  <a:pt x="222000" y="204000"/>
                </a:cubicBezTo>
                <a:close/>
                <a:moveTo>
                  <a:pt x="54000" y="186000"/>
                </a:moveTo>
                <a:lnTo>
                  <a:pt x="222000" y="186000"/>
                </a:lnTo>
                <a:lnTo>
                  <a:pt x="222000" y="18000"/>
                </a:lnTo>
                <a:lnTo>
                  <a:pt x="54000" y="18000"/>
                </a:lnTo>
                <a:lnTo>
                  <a:pt x="54000" y="186000"/>
                </a:lnTo>
                <a:close/>
                <a:moveTo>
                  <a:pt x="18000" y="240000"/>
                </a:moveTo>
                <a:cubicBezTo>
                  <a:pt x="13200" y="240000"/>
                  <a:pt x="9000" y="238200"/>
                  <a:pt x="5400" y="234600"/>
                </a:cubicBezTo>
                <a:cubicBezTo>
                  <a:pt x="1800" y="231000"/>
                  <a:pt x="0" y="226800"/>
                  <a:pt x="0" y="222000"/>
                </a:cubicBezTo>
                <a:lnTo>
                  <a:pt x="0" y="36000"/>
                </a:lnTo>
                <a:lnTo>
                  <a:pt x="18000" y="36000"/>
                </a:lnTo>
                <a:lnTo>
                  <a:pt x="18000" y="222000"/>
                </a:lnTo>
                <a:lnTo>
                  <a:pt x="204000" y="222000"/>
                </a:lnTo>
                <a:lnTo>
                  <a:pt x="204000" y="240000"/>
                </a:lnTo>
                <a:close/>
                <a:moveTo>
                  <a:pt x="54000" y="18000"/>
                </a:moveTo>
                <a:lnTo>
                  <a:pt x="54000" y="186000"/>
                </a:lnTo>
                <a:lnTo>
                  <a:pt x="54000" y="18000"/>
                </a:lnTo>
                <a:close/>
              </a:path>
            </a:pathLst>
          </a:custGeom>
          <a:solidFill>
            <a:srgbClr val="126D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rPr b="0" i="0" lang="en" sz="1350" u="none" cap="none" strike="noStrike">
                <a:solidFill>
                  <a:srgbClr val="002233"/>
                </a:solidFill>
                <a:latin typeface="Arial"/>
                <a:ea typeface="Arial"/>
                <a:cs typeface="Arial"/>
                <a:sym typeface="Arial"/>
              </a:rPr>
              <a:t> </a:t>
            </a:r>
            <a:endParaRPr b="0" i="0" sz="1350" u="none" cap="none" strike="noStrike">
              <a:solidFill>
                <a:srgbClr val="002233"/>
              </a:solidFill>
              <a:latin typeface="Arial"/>
              <a:ea typeface="Arial"/>
              <a:cs typeface="Arial"/>
              <a:sym typeface="Arial"/>
            </a:endParaRPr>
          </a:p>
        </p:txBody>
      </p:sp>
      <p:sp>
        <p:nvSpPr>
          <p:cNvPr id="514" name="Google Shape;514;p63"/>
          <p:cNvSpPr txBox="1"/>
          <p:nvPr/>
        </p:nvSpPr>
        <p:spPr>
          <a:xfrm>
            <a:off x="6768836" y="2061937"/>
            <a:ext cx="765600" cy="19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lang="en" sz="600">
                <a:solidFill>
                  <a:srgbClr val="031025"/>
                </a:solidFill>
                <a:latin typeface="Helvetica Neue"/>
                <a:ea typeface="Helvetica Neue"/>
                <a:cs typeface="Helvetica Neue"/>
                <a:sym typeface="Helvetica Neue"/>
              </a:rPr>
              <a:t>Functional Teams</a:t>
            </a:r>
            <a:endParaRPr b="0" i="0" sz="600" u="none" cap="none" strike="noStrike">
              <a:solidFill>
                <a:srgbClr val="031025"/>
              </a:solidFill>
              <a:latin typeface="Helvetica Neue"/>
              <a:ea typeface="Helvetica Neue"/>
              <a:cs typeface="Helvetica Neue"/>
              <a:sym typeface="Helvetica Neue"/>
            </a:endParaRPr>
          </a:p>
        </p:txBody>
      </p:sp>
      <p:sp>
        <p:nvSpPr>
          <p:cNvPr id="515" name="Google Shape;515;p63"/>
          <p:cNvSpPr/>
          <p:nvPr/>
        </p:nvSpPr>
        <p:spPr>
          <a:xfrm>
            <a:off x="7028703" y="1837371"/>
            <a:ext cx="232133" cy="232081"/>
          </a:xfrm>
          <a:custGeom>
            <a:rect b="b" l="l" r="r" t="t"/>
            <a:pathLst>
              <a:path extrusionOk="0" h="14920" w="14921">
                <a:moveTo>
                  <a:pt x="2985" y="0"/>
                </a:moveTo>
                <a:cubicBezTo>
                  <a:pt x="1333" y="0"/>
                  <a:pt x="1" y="1333"/>
                  <a:pt x="1" y="2984"/>
                </a:cubicBezTo>
                <a:lnTo>
                  <a:pt x="1" y="11936"/>
                </a:lnTo>
                <a:cubicBezTo>
                  <a:pt x="1" y="13587"/>
                  <a:pt x="1333" y="14920"/>
                  <a:pt x="2985" y="14920"/>
                </a:cubicBezTo>
                <a:lnTo>
                  <a:pt x="11936" y="14920"/>
                </a:lnTo>
                <a:cubicBezTo>
                  <a:pt x="13587" y="14920"/>
                  <a:pt x="14920" y="13587"/>
                  <a:pt x="14920" y="11936"/>
                </a:cubicBezTo>
                <a:lnTo>
                  <a:pt x="14920" y="2984"/>
                </a:lnTo>
                <a:cubicBezTo>
                  <a:pt x="14920" y="1333"/>
                  <a:pt x="13587" y="0"/>
                  <a:pt x="11936" y="0"/>
                </a:cubicBezTo>
                <a:close/>
              </a:path>
            </a:pathLst>
          </a:custGeom>
          <a:solidFill>
            <a:srgbClr val="ECF3FF"/>
          </a:solidFill>
          <a:ln cap="flat" cmpd="sng" w="9525">
            <a:solidFill>
              <a:srgbClr val="126D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6" name="Google Shape;516;p63"/>
          <p:cNvCxnSpPr/>
          <p:nvPr/>
        </p:nvCxnSpPr>
        <p:spPr>
          <a:xfrm flipH="1" rot="10800000">
            <a:off x="2958313" y="3606185"/>
            <a:ext cx="1108800" cy="618600"/>
          </a:xfrm>
          <a:prstGeom prst="bentConnector3">
            <a:avLst>
              <a:gd fmla="val 50000" name="adj1"/>
            </a:avLst>
          </a:prstGeom>
          <a:noFill/>
          <a:ln cap="flat" cmpd="sng" w="9525">
            <a:solidFill>
              <a:srgbClr val="031025"/>
            </a:solidFill>
            <a:prstDash val="solid"/>
            <a:round/>
            <a:headEnd len="sm" w="sm" type="triangle"/>
            <a:tailEnd len="med" w="med" type="triangle"/>
          </a:ln>
        </p:spPr>
      </p:cxnSp>
      <p:sp>
        <p:nvSpPr>
          <p:cNvPr id="517" name="Google Shape;517;p63"/>
          <p:cNvSpPr/>
          <p:nvPr/>
        </p:nvSpPr>
        <p:spPr>
          <a:xfrm>
            <a:off x="6854698" y="4484623"/>
            <a:ext cx="232200" cy="232200"/>
          </a:xfrm>
          <a:prstGeom prst="roundRect">
            <a:avLst>
              <a:gd fmla="val 16667" name="adj"/>
            </a:avLst>
          </a:prstGeom>
          <a:solidFill>
            <a:srgbClr val="ECF3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18" name="Google Shape;518;p63"/>
          <p:cNvSpPr/>
          <p:nvPr/>
        </p:nvSpPr>
        <p:spPr>
          <a:xfrm>
            <a:off x="6898810" y="4530864"/>
            <a:ext cx="144000" cy="139725"/>
          </a:xfrm>
          <a:custGeom>
            <a:rect b="b" l="l" r="r" t="t"/>
            <a:pathLst>
              <a:path extrusionOk="0" h="232875" w="240000">
                <a:moveTo>
                  <a:pt x="120000" y="112500"/>
                </a:moveTo>
                <a:cubicBezTo>
                  <a:pt x="103500" y="112500"/>
                  <a:pt x="90000" y="107250"/>
                  <a:pt x="79500" y="96750"/>
                </a:cubicBezTo>
                <a:cubicBezTo>
                  <a:pt x="69000" y="86250"/>
                  <a:pt x="63750" y="72750"/>
                  <a:pt x="63750" y="56250"/>
                </a:cubicBezTo>
                <a:cubicBezTo>
                  <a:pt x="63750" y="39750"/>
                  <a:pt x="69000" y="26250"/>
                  <a:pt x="79500" y="15750"/>
                </a:cubicBezTo>
                <a:cubicBezTo>
                  <a:pt x="90000" y="5250"/>
                  <a:pt x="103500" y="0"/>
                  <a:pt x="120000" y="0"/>
                </a:cubicBezTo>
                <a:cubicBezTo>
                  <a:pt x="136500" y="0"/>
                  <a:pt x="150000" y="5250"/>
                  <a:pt x="160500" y="15750"/>
                </a:cubicBezTo>
                <a:cubicBezTo>
                  <a:pt x="171000" y="26250"/>
                  <a:pt x="176250" y="39750"/>
                  <a:pt x="176250" y="56250"/>
                </a:cubicBezTo>
                <a:cubicBezTo>
                  <a:pt x="176250" y="72750"/>
                  <a:pt x="171000" y="86250"/>
                  <a:pt x="160500" y="96750"/>
                </a:cubicBezTo>
                <a:cubicBezTo>
                  <a:pt x="150000" y="107250"/>
                  <a:pt x="136500" y="112500"/>
                  <a:pt x="120000" y="112500"/>
                </a:cubicBezTo>
                <a:close/>
                <a:moveTo>
                  <a:pt x="0" y="232875"/>
                </a:moveTo>
                <a:lnTo>
                  <a:pt x="0" y="197625"/>
                </a:lnTo>
                <a:cubicBezTo>
                  <a:pt x="0" y="188125"/>
                  <a:pt x="2375" y="180000"/>
                  <a:pt x="7125" y="173250"/>
                </a:cubicBezTo>
                <a:cubicBezTo>
                  <a:pt x="11875" y="166500"/>
                  <a:pt x="18000" y="161375"/>
                  <a:pt x="25500" y="157875"/>
                </a:cubicBezTo>
                <a:cubicBezTo>
                  <a:pt x="42250" y="150375"/>
                  <a:pt x="58312" y="144750"/>
                  <a:pt x="73688" y="141000"/>
                </a:cubicBezTo>
                <a:cubicBezTo>
                  <a:pt x="89063" y="137250"/>
                  <a:pt x="104500" y="135375"/>
                  <a:pt x="120000" y="135375"/>
                </a:cubicBezTo>
                <a:cubicBezTo>
                  <a:pt x="135500" y="135375"/>
                  <a:pt x="150875" y="137312"/>
                  <a:pt x="166125" y="141188"/>
                </a:cubicBezTo>
                <a:cubicBezTo>
                  <a:pt x="181375" y="145063"/>
                  <a:pt x="197375" y="150625"/>
                  <a:pt x="214125" y="157875"/>
                </a:cubicBezTo>
                <a:cubicBezTo>
                  <a:pt x="221875" y="161375"/>
                  <a:pt x="228125" y="166500"/>
                  <a:pt x="232875" y="173250"/>
                </a:cubicBezTo>
                <a:cubicBezTo>
                  <a:pt x="237625" y="180000"/>
                  <a:pt x="240000" y="188125"/>
                  <a:pt x="240000" y="197625"/>
                </a:cubicBezTo>
                <a:lnTo>
                  <a:pt x="240000" y="232875"/>
                </a:lnTo>
                <a:close/>
                <a:moveTo>
                  <a:pt x="22500" y="210375"/>
                </a:moveTo>
                <a:lnTo>
                  <a:pt x="217500" y="210375"/>
                </a:lnTo>
                <a:lnTo>
                  <a:pt x="217500" y="197625"/>
                </a:lnTo>
                <a:cubicBezTo>
                  <a:pt x="217500" y="193625"/>
                  <a:pt x="216313" y="189812"/>
                  <a:pt x="213938" y="186188"/>
                </a:cubicBezTo>
                <a:cubicBezTo>
                  <a:pt x="211562" y="182563"/>
                  <a:pt x="208625" y="179875"/>
                  <a:pt x="205125" y="178125"/>
                </a:cubicBezTo>
                <a:cubicBezTo>
                  <a:pt x="189125" y="170375"/>
                  <a:pt x="174500" y="165062"/>
                  <a:pt x="161250" y="162188"/>
                </a:cubicBezTo>
                <a:cubicBezTo>
                  <a:pt x="148000" y="159313"/>
                  <a:pt x="134250" y="157875"/>
                  <a:pt x="120000" y="157875"/>
                </a:cubicBezTo>
                <a:cubicBezTo>
                  <a:pt x="105750" y="157875"/>
                  <a:pt x="91875" y="159313"/>
                  <a:pt x="78375" y="162188"/>
                </a:cubicBezTo>
                <a:cubicBezTo>
                  <a:pt x="64875" y="165062"/>
                  <a:pt x="50250" y="170375"/>
                  <a:pt x="34500" y="178125"/>
                </a:cubicBezTo>
                <a:cubicBezTo>
                  <a:pt x="31000" y="179875"/>
                  <a:pt x="28125" y="182563"/>
                  <a:pt x="25875" y="186188"/>
                </a:cubicBezTo>
                <a:cubicBezTo>
                  <a:pt x="23625" y="189812"/>
                  <a:pt x="22500" y="193625"/>
                  <a:pt x="22500" y="197625"/>
                </a:cubicBezTo>
                <a:close/>
                <a:moveTo>
                  <a:pt x="120000" y="90000"/>
                </a:moveTo>
                <a:cubicBezTo>
                  <a:pt x="129750" y="90000"/>
                  <a:pt x="137813" y="86813"/>
                  <a:pt x="144188" y="80437"/>
                </a:cubicBezTo>
                <a:cubicBezTo>
                  <a:pt x="150563" y="74063"/>
                  <a:pt x="153750" y="66000"/>
                  <a:pt x="153750" y="56250"/>
                </a:cubicBezTo>
                <a:cubicBezTo>
                  <a:pt x="153750" y="46500"/>
                  <a:pt x="150563" y="38438"/>
                  <a:pt x="144188" y="32063"/>
                </a:cubicBezTo>
                <a:cubicBezTo>
                  <a:pt x="137813" y="25688"/>
                  <a:pt x="129750" y="22500"/>
                  <a:pt x="120000" y="22500"/>
                </a:cubicBezTo>
                <a:cubicBezTo>
                  <a:pt x="110250" y="22500"/>
                  <a:pt x="102188" y="25688"/>
                  <a:pt x="95813" y="32063"/>
                </a:cubicBezTo>
                <a:cubicBezTo>
                  <a:pt x="89437" y="38438"/>
                  <a:pt x="86250" y="46500"/>
                  <a:pt x="86250" y="56250"/>
                </a:cubicBezTo>
                <a:cubicBezTo>
                  <a:pt x="86250" y="66000"/>
                  <a:pt x="89437" y="74063"/>
                  <a:pt x="95813" y="80437"/>
                </a:cubicBezTo>
                <a:cubicBezTo>
                  <a:pt x="102188" y="86813"/>
                  <a:pt x="110250" y="90000"/>
                  <a:pt x="120000" y="9000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9" name="Google Shape;519;p63"/>
          <p:cNvPicPr preferRelativeResize="0"/>
          <p:nvPr/>
        </p:nvPicPr>
        <p:blipFill rotWithShape="1">
          <a:blip r:embed="rId5">
            <a:alphaModFix/>
          </a:blip>
          <a:srcRect b="38811" l="0" r="0" t="36000"/>
          <a:stretch/>
        </p:blipFill>
        <p:spPr>
          <a:xfrm>
            <a:off x="2627490" y="1940809"/>
            <a:ext cx="826777" cy="208253"/>
          </a:xfrm>
          <a:prstGeom prst="rect">
            <a:avLst/>
          </a:prstGeom>
          <a:noFill/>
          <a:ln>
            <a:noFill/>
          </a:ln>
        </p:spPr>
      </p:pic>
      <p:cxnSp>
        <p:nvCxnSpPr>
          <p:cNvPr id="520" name="Google Shape;520;p63"/>
          <p:cNvCxnSpPr>
            <a:stCxn id="412" idx="3"/>
            <a:endCxn id="408" idx="1"/>
          </p:cNvCxnSpPr>
          <p:nvPr/>
        </p:nvCxnSpPr>
        <p:spPr>
          <a:xfrm>
            <a:off x="2687684" y="3195194"/>
            <a:ext cx="1312800" cy="237300"/>
          </a:xfrm>
          <a:prstGeom prst="bentConnector3">
            <a:avLst>
              <a:gd fmla="val 49998" name="adj1"/>
            </a:avLst>
          </a:prstGeom>
          <a:noFill/>
          <a:ln cap="flat" cmpd="sng" w="9525">
            <a:solidFill>
              <a:srgbClr val="031025"/>
            </a:solidFill>
            <a:prstDash val="solid"/>
            <a:round/>
            <a:headEnd len="sm" w="sm" type="triangle"/>
            <a:tailEnd len="med" w="med" type="triangle"/>
          </a:ln>
        </p:spPr>
      </p:cxnSp>
      <p:sp>
        <p:nvSpPr>
          <p:cNvPr id="521" name="Google Shape;521;p63"/>
          <p:cNvSpPr txBox="1"/>
          <p:nvPr/>
        </p:nvSpPr>
        <p:spPr>
          <a:xfrm>
            <a:off x="6150821" y="2061937"/>
            <a:ext cx="714000" cy="19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lang="en" sz="600">
                <a:solidFill>
                  <a:srgbClr val="031025"/>
                </a:solidFill>
                <a:latin typeface="Helvetica Neue"/>
                <a:ea typeface="Helvetica Neue"/>
                <a:cs typeface="Helvetica Neue"/>
                <a:sym typeface="Helvetica Neue"/>
              </a:rPr>
              <a:t>Go-to-market Teams</a:t>
            </a:r>
            <a:endParaRPr b="0" i="0" sz="600" u="none" cap="none" strike="noStrike">
              <a:solidFill>
                <a:srgbClr val="031025"/>
              </a:solidFill>
              <a:latin typeface="Helvetica Neue"/>
              <a:ea typeface="Helvetica Neue"/>
              <a:cs typeface="Helvetica Neue"/>
              <a:sym typeface="Helvetica Neue"/>
            </a:endParaRPr>
          </a:p>
        </p:txBody>
      </p:sp>
      <p:sp>
        <p:nvSpPr>
          <p:cNvPr id="522" name="Google Shape;522;p63"/>
          <p:cNvSpPr/>
          <p:nvPr/>
        </p:nvSpPr>
        <p:spPr>
          <a:xfrm>
            <a:off x="6348887" y="1837371"/>
            <a:ext cx="232133" cy="232081"/>
          </a:xfrm>
          <a:custGeom>
            <a:rect b="b" l="l" r="r" t="t"/>
            <a:pathLst>
              <a:path extrusionOk="0" h="14920" w="14921">
                <a:moveTo>
                  <a:pt x="2985" y="0"/>
                </a:moveTo>
                <a:cubicBezTo>
                  <a:pt x="1333" y="0"/>
                  <a:pt x="1" y="1333"/>
                  <a:pt x="1" y="2984"/>
                </a:cubicBezTo>
                <a:lnTo>
                  <a:pt x="1" y="11936"/>
                </a:lnTo>
                <a:cubicBezTo>
                  <a:pt x="1" y="13587"/>
                  <a:pt x="1333" y="14920"/>
                  <a:pt x="2985" y="14920"/>
                </a:cubicBezTo>
                <a:lnTo>
                  <a:pt x="11936" y="14920"/>
                </a:lnTo>
                <a:cubicBezTo>
                  <a:pt x="13587" y="14920"/>
                  <a:pt x="14920" y="13587"/>
                  <a:pt x="14920" y="11936"/>
                </a:cubicBezTo>
                <a:lnTo>
                  <a:pt x="14920" y="2984"/>
                </a:lnTo>
                <a:cubicBezTo>
                  <a:pt x="14920" y="1333"/>
                  <a:pt x="13587" y="0"/>
                  <a:pt x="11936" y="0"/>
                </a:cubicBezTo>
                <a:close/>
              </a:path>
            </a:pathLst>
          </a:custGeom>
          <a:solidFill>
            <a:srgbClr val="ECF3FF"/>
          </a:solidFill>
          <a:ln cap="flat" cmpd="sng" w="9525">
            <a:solidFill>
              <a:srgbClr val="126D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3" name="Google Shape;523;p63"/>
          <p:cNvPicPr preferRelativeResize="0"/>
          <p:nvPr/>
        </p:nvPicPr>
        <p:blipFill>
          <a:blip r:embed="rId6">
            <a:alphaModFix/>
          </a:blip>
          <a:stretch>
            <a:fillRect/>
          </a:stretch>
        </p:blipFill>
        <p:spPr>
          <a:xfrm>
            <a:off x="7059605" y="1878185"/>
            <a:ext cx="170319" cy="170319"/>
          </a:xfrm>
          <a:prstGeom prst="rect">
            <a:avLst/>
          </a:prstGeom>
          <a:noFill/>
          <a:ln>
            <a:noFill/>
          </a:ln>
        </p:spPr>
      </p:pic>
      <p:pic>
        <p:nvPicPr>
          <p:cNvPr id="524" name="Google Shape;524;p63"/>
          <p:cNvPicPr preferRelativeResize="0"/>
          <p:nvPr/>
        </p:nvPicPr>
        <p:blipFill>
          <a:blip r:embed="rId7">
            <a:alphaModFix/>
          </a:blip>
          <a:stretch>
            <a:fillRect/>
          </a:stretch>
        </p:blipFill>
        <p:spPr>
          <a:xfrm>
            <a:off x="6392927" y="1891324"/>
            <a:ext cx="144041" cy="144041"/>
          </a:xfrm>
          <a:prstGeom prst="rect">
            <a:avLst/>
          </a:prstGeom>
          <a:noFill/>
          <a:ln>
            <a:noFill/>
          </a:ln>
        </p:spPr>
      </p:pic>
      <p:cxnSp>
        <p:nvCxnSpPr>
          <p:cNvPr id="525" name="Google Shape;525;p63"/>
          <p:cNvCxnSpPr/>
          <p:nvPr/>
        </p:nvCxnSpPr>
        <p:spPr>
          <a:xfrm rot="10800000">
            <a:off x="3520127" y="2387966"/>
            <a:ext cx="640800" cy="616200"/>
          </a:xfrm>
          <a:prstGeom prst="bentConnector3">
            <a:avLst>
              <a:gd fmla="val 98738" name="adj1"/>
            </a:avLst>
          </a:prstGeom>
          <a:noFill/>
          <a:ln cap="flat" cmpd="sng" w="9525">
            <a:solidFill>
              <a:srgbClr val="051E46"/>
            </a:solidFill>
            <a:prstDash val="solid"/>
            <a:round/>
            <a:headEnd len="sm" w="sm" type="none"/>
            <a:tailEnd len="sm" w="sm" type="triangle"/>
          </a:ln>
        </p:spPr>
      </p:cxnSp>
      <p:sp>
        <p:nvSpPr>
          <p:cNvPr id="526" name="Google Shape;526;p63"/>
          <p:cNvSpPr/>
          <p:nvPr/>
        </p:nvSpPr>
        <p:spPr>
          <a:xfrm>
            <a:off x="2808067" y="2589612"/>
            <a:ext cx="1409400" cy="226800"/>
          </a:xfrm>
          <a:prstGeom prst="roundRect">
            <a:avLst>
              <a:gd fmla="val 10895"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 sz="600" u="none" cap="none" strike="noStrike">
                <a:solidFill>
                  <a:schemeClr val="lt1"/>
                </a:solidFill>
                <a:latin typeface="Inter"/>
                <a:ea typeface="Inter"/>
                <a:cs typeface="Inter"/>
                <a:sym typeface="Inter"/>
              </a:rPr>
              <a:t>TRANSFORM AND DELIVER</a:t>
            </a:r>
            <a:endParaRPr b="1" i="0" sz="600" u="none" cap="none" strike="noStrike">
              <a:solidFill>
                <a:schemeClr val="lt1"/>
              </a:solidFill>
              <a:latin typeface="Inter"/>
              <a:ea typeface="Inter"/>
              <a:cs typeface="Inter"/>
              <a:sym typeface="Inter"/>
            </a:endParaRPr>
          </a:p>
        </p:txBody>
      </p:sp>
      <p:sp>
        <p:nvSpPr>
          <p:cNvPr id="527" name="Google Shape;527;p63"/>
          <p:cNvSpPr txBox="1"/>
          <p:nvPr/>
        </p:nvSpPr>
        <p:spPr>
          <a:xfrm>
            <a:off x="5739400" y="207675"/>
            <a:ext cx="3097200" cy="516900"/>
          </a:xfrm>
          <a:prstGeom prst="rect">
            <a:avLst/>
          </a:prstGeom>
          <a:solidFill>
            <a:srgbClr val="DF322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highlight>
                  <a:srgbClr val="DF322E"/>
                </a:highlight>
                <a:latin typeface="Inter"/>
                <a:ea typeface="Inter"/>
                <a:cs typeface="Inter"/>
                <a:sym typeface="Inter"/>
              </a:rPr>
              <a:t>Include your own products and workflows</a:t>
            </a:r>
            <a:endParaRPr sz="1200">
              <a:solidFill>
                <a:schemeClr val="lt1"/>
              </a:solidFill>
              <a:highlight>
                <a:srgbClr val="DF322E"/>
              </a:highlight>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2" name="Shape 532"/>
        <p:cNvGrpSpPr/>
        <p:nvPr/>
      </p:nvGrpSpPr>
      <p:grpSpPr>
        <a:xfrm>
          <a:off x="0" y="0"/>
          <a:ext cx="0" cy="0"/>
          <a:chOff x="0" y="0"/>
          <a:chExt cx="0" cy="0"/>
        </a:xfrm>
      </p:grpSpPr>
      <p:sp>
        <p:nvSpPr>
          <p:cNvPr id="533" name="Google Shape;533;p64"/>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Why Bynder?</a:t>
            </a:r>
            <a:endParaRPr b="1">
              <a:latin typeface="Inter"/>
              <a:ea typeface="Inter"/>
              <a:cs typeface="Inter"/>
              <a:sym typeface="Inter"/>
            </a:endParaRPr>
          </a:p>
        </p:txBody>
      </p:sp>
      <p:grpSp>
        <p:nvGrpSpPr>
          <p:cNvPr id="534" name="Google Shape;534;p64"/>
          <p:cNvGrpSpPr/>
          <p:nvPr/>
        </p:nvGrpSpPr>
        <p:grpSpPr>
          <a:xfrm>
            <a:off x="1328914" y="2126882"/>
            <a:ext cx="6486171" cy="619364"/>
            <a:chOff x="1280500" y="2612950"/>
            <a:chExt cx="5062575" cy="483425"/>
          </a:xfrm>
        </p:grpSpPr>
        <p:sp>
          <p:nvSpPr>
            <p:cNvPr id="535" name="Google Shape;535;p64"/>
            <p:cNvSpPr/>
            <p:nvPr/>
          </p:nvSpPr>
          <p:spPr>
            <a:xfrm>
              <a:off x="1280500" y="2612950"/>
              <a:ext cx="1699050" cy="483425"/>
            </a:xfrm>
            <a:custGeom>
              <a:rect b="b" l="l" r="r" t="t"/>
              <a:pathLst>
                <a:path extrusionOk="0" h="19337" w="67962">
                  <a:moveTo>
                    <a:pt x="2822" y="1"/>
                  </a:moveTo>
                  <a:cubicBezTo>
                    <a:pt x="1263" y="1"/>
                    <a:pt x="1" y="1263"/>
                    <a:pt x="1" y="2822"/>
                  </a:cubicBezTo>
                  <a:lnTo>
                    <a:pt x="1" y="9895"/>
                  </a:lnTo>
                  <a:lnTo>
                    <a:pt x="1" y="16514"/>
                  </a:lnTo>
                  <a:cubicBezTo>
                    <a:pt x="1" y="18074"/>
                    <a:pt x="1263" y="19336"/>
                    <a:pt x="2822" y="19336"/>
                  </a:cubicBezTo>
                  <a:lnTo>
                    <a:pt x="62556" y="19336"/>
                  </a:lnTo>
                  <a:cubicBezTo>
                    <a:pt x="63735" y="19336"/>
                    <a:pt x="64795" y="18610"/>
                    <a:pt x="65199" y="17515"/>
                  </a:cubicBezTo>
                  <a:lnTo>
                    <a:pt x="67712" y="10871"/>
                  </a:lnTo>
                  <a:cubicBezTo>
                    <a:pt x="67950" y="10240"/>
                    <a:pt x="67962" y="9549"/>
                    <a:pt x="67735" y="8906"/>
                  </a:cubicBezTo>
                  <a:lnTo>
                    <a:pt x="65187" y="1870"/>
                  </a:lnTo>
                  <a:cubicBezTo>
                    <a:pt x="64783" y="751"/>
                    <a:pt x="63723" y="1"/>
                    <a:pt x="62532" y="1"/>
                  </a:cubicBezTo>
                  <a:close/>
                </a:path>
              </a:pathLst>
            </a:custGeom>
            <a:solidFill>
              <a:srgbClr val="126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4"/>
            <p:cNvSpPr/>
            <p:nvPr/>
          </p:nvSpPr>
          <p:spPr>
            <a:xfrm>
              <a:off x="2962275" y="2612950"/>
              <a:ext cx="1699025" cy="483425"/>
            </a:xfrm>
            <a:custGeom>
              <a:rect b="b" l="l" r="r" t="t"/>
              <a:pathLst>
                <a:path extrusionOk="0" h="19337" w="67961">
                  <a:moveTo>
                    <a:pt x="0" y="1"/>
                  </a:moveTo>
                  <a:lnTo>
                    <a:pt x="3215" y="8906"/>
                  </a:lnTo>
                  <a:cubicBezTo>
                    <a:pt x="3441" y="9549"/>
                    <a:pt x="3441" y="10240"/>
                    <a:pt x="3203" y="10871"/>
                  </a:cubicBezTo>
                  <a:lnTo>
                    <a:pt x="0" y="19336"/>
                  </a:lnTo>
                  <a:lnTo>
                    <a:pt x="62555" y="19336"/>
                  </a:lnTo>
                  <a:cubicBezTo>
                    <a:pt x="63734" y="19336"/>
                    <a:pt x="64782" y="18610"/>
                    <a:pt x="65199" y="17515"/>
                  </a:cubicBezTo>
                  <a:lnTo>
                    <a:pt x="67711" y="10871"/>
                  </a:lnTo>
                  <a:cubicBezTo>
                    <a:pt x="67949" y="10240"/>
                    <a:pt x="67961" y="9549"/>
                    <a:pt x="67735" y="8906"/>
                  </a:cubicBezTo>
                  <a:lnTo>
                    <a:pt x="65187" y="1870"/>
                  </a:lnTo>
                  <a:cubicBezTo>
                    <a:pt x="64782" y="751"/>
                    <a:pt x="63722" y="1"/>
                    <a:pt x="62532" y="1"/>
                  </a:cubicBezTo>
                  <a:close/>
                </a:path>
              </a:pathLst>
            </a:custGeom>
            <a:solidFill>
              <a:srgbClr val="B08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4"/>
            <p:cNvSpPr/>
            <p:nvPr/>
          </p:nvSpPr>
          <p:spPr>
            <a:xfrm>
              <a:off x="4644025" y="2612950"/>
              <a:ext cx="1699050" cy="483425"/>
            </a:xfrm>
            <a:custGeom>
              <a:rect b="b" l="l" r="r" t="t"/>
              <a:pathLst>
                <a:path extrusionOk="0" h="19337" w="67962">
                  <a:moveTo>
                    <a:pt x="0" y="1"/>
                  </a:moveTo>
                  <a:lnTo>
                    <a:pt x="3215" y="8906"/>
                  </a:lnTo>
                  <a:cubicBezTo>
                    <a:pt x="3441" y="9549"/>
                    <a:pt x="3441" y="10240"/>
                    <a:pt x="3203" y="10871"/>
                  </a:cubicBezTo>
                  <a:lnTo>
                    <a:pt x="0" y="19336"/>
                  </a:lnTo>
                  <a:lnTo>
                    <a:pt x="62556" y="19336"/>
                  </a:lnTo>
                  <a:cubicBezTo>
                    <a:pt x="63734" y="19336"/>
                    <a:pt x="64782" y="18610"/>
                    <a:pt x="65199" y="17515"/>
                  </a:cubicBezTo>
                  <a:lnTo>
                    <a:pt x="67711" y="10871"/>
                  </a:lnTo>
                  <a:cubicBezTo>
                    <a:pt x="67949" y="10240"/>
                    <a:pt x="67961" y="9549"/>
                    <a:pt x="67735" y="8906"/>
                  </a:cubicBezTo>
                  <a:lnTo>
                    <a:pt x="65187" y="1870"/>
                  </a:lnTo>
                  <a:cubicBezTo>
                    <a:pt x="64782" y="751"/>
                    <a:pt x="63723" y="1"/>
                    <a:pt x="62532" y="1"/>
                  </a:cubicBezTo>
                  <a:close/>
                </a:path>
              </a:pathLst>
            </a:custGeom>
            <a:solidFill>
              <a:srgbClr val="0E67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8" name="Google Shape;538;p64"/>
          <p:cNvSpPr txBox="1"/>
          <p:nvPr>
            <p:ph idx="4294967295" type="body"/>
          </p:nvPr>
        </p:nvSpPr>
        <p:spPr>
          <a:xfrm>
            <a:off x="1331175" y="2910389"/>
            <a:ext cx="2037600" cy="14712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000">
                <a:solidFill>
                  <a:srgbClr val="DF322E"/>
                </a:solidFill>
              </a:rPr>
              <a:t>Context on why you chose Bynder</a:t>
            </a:r>
            <a:endParaRPr sz="1000">
              <a:solidFill>
                <a:srgbClr val="DF322E"/>
              </a:solidFill>
            </a:endParaRPr>
          </a:p>
          <a:p>
            <a:pPr indent="0" lvl="0" marL="0" rtl="0" algn="l">
              <a:lnSpc>
                <a:spcPct val="130000"/>
              </a:lnSpc>
              <a:spcBef>
                <a:spcPts val="600"/>
              </a:spcBef>
              <a:spcAft>
                <a:spcPts val="0"/>
              </a:spcAft>
              <a:buClr>
                <a:srgbClr val="000000"/>
              </a:buClr>
              <a:buFont typeface="Arial"/>
              <a:buNone/>
            </a:pPr>
            <a:r>
              <a:t/>
            </a:r>
            <a:endParaRPr sz="800">
              <a:solidFill>
                <a:srgbClr val="DF322E"/>
              </a:solidFill>
            </a:endParaRPr>
          </a:p>
        </p:txBody>
      </p:sp>
      <p:sp>
        <p:nvSpPr>
          <p:cNvPr id="539" name="Google Shape;539;p64"/>
          <p:cNvSpPr txBox="1"/>
          <p:nvPr>
            <p:ph idx="4294967295" type="body"/>
          </p:nvPr>
        </p:nvSpPr>
        <p:spPr>
          <a:xfrm>
            <a:off x="3491000" y="2910389"/>
            <a:ext cx="2037600" cy="14712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000">
                <a:solidFill>
                  <a:srgbClr val="DF322E"/>
                </a:solidFill>
              </a:rPr>
              <a:t>Not everyone will understand what a portal is, therefore this is best explained in simpler terms.</a:t>
            </a:r>
            <a:endParaRPr sz="1000">
              <a:solidFill>
                <a:srgbClr val="DF322E"/>
              </a:solidFill>
            </a:endParaRPr>
          </a:p>
          <a:p>
            <a:pPr indent="0" lvl="0" marL="0" rtl="0" algn="l">
              <a:lnSpc>
                <a:spcPct val="130000"/>
              </a:lnSpc>
              <a:spcBef>
                <a:spcPts val="600"/>
              </a:spcBef>
              <a:spcAft>
                <a:spcPts val="0"/>
              </a:spcAft>
              <a:buClr>
                <a:srgbClr val="000000"/>
              </a:buClr>
              <a:buFont typeface="Arial"/>
              <a:buNone/>
            </a:pPr>
            <a:r>
              <a:t/>
            </a:r>
            <a:endParaRPr sz="800">
              <a:solidFill>
                <a:srgbClr val="DF322E"/>
              </a:solidFill>
            </a:endParaRPr>
          </a:p>
        </p:txBody>
      </p:sp>
      <p:sp>
        <p:nvSpPr>
          <p:cNvPr id="540" name="Google Shape;540;p64"/>
          <p:cNvSpPr txBox="1"/>
          <p:nvPr>
            <p:ph idx="4294967295" type="body"/>
          </p:nvPr>
        </p:nvSpPr>
        <p:spPr>
          <a:xfrm>
            <a:off x="5650825" y="2910389"/>
            <a:ext cx="2037600" cy="14712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000">
                <a:solidFill>
                  <a:srgbClr val="DF322E"/>
                </a:solidFill>
              </a:rPr>
              <a:t>Highlighting the benefits for your users, think of particular setups and benefits you have reviewed during onboarding.</a:t>
            </a:r>
            <a:endParaRPr sz="1000">
              <a:solidFill>
                <a:srgbClr val="DF322E"/>
              </a:solidFill>
            </a:endParaRPr>
          </a:p>
          <a:p>
            <a:pPr indent="0" lvl="0" marL="0" rtl="0" algn="l">
              <a:lnSpc>
                <a:spcPct val="130000"/>
              </a:lnSpc>
              <a:spcBef>
                <a:spcPts val="600"/>
              </a:spcBef>
              <a:spcAft>
                <a:spcPts val="0"/>
              </a:spcAft>
              <a:buClr>
                <a:srgbClr val="000000"/>
              </a:buClr>
              <a:buFont typeface="Arial"/>
              <a:buNone/>
            </a:pPr>
            <a:r>
              <a:t/>
            </a:r>
            <a:endParaRPr sz="1000">
              <a:solidFill>
                <a:srgbClr val="DF322E"/>
              </a:solidFill>
            </a:endParaRPr>
          </a:p>
        </p:txBody>
      </p:sp>
      <p:sp>
        <p:nvSpPr>
          <p:cNvPr id="541" name="Google Shape;541;p64"/>
          <p:cNvSpPr txBox="1"/>
          <p:nvPr/>
        </p:nvSpPr>
        <p:spPr>
          <a:xfrm>
            <a:off x="1442850" y="2284164"/>
            <a:ext cx="1867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Inter"/>
                <a:ea typeface="Inter"/>
                <a:cs typeface="Inter"/>
                <a:sym typeface="Inter"/>
              </a:rPr>
              <a:t>Why did we move?</a:t>
            </a:r>
            <a:endParaRPr b="1" sz="1000">
              <a:solidFill>
                <a:schemeClr val="lt1"/>
              </a:solidFill>
              <a:latin typeface="Inter"/>
              <a:ea typeface="Inter"/>
              <a:cs typeface="Inter"/>
              <a:sym typeface="Inter"/>
            </a:endParaRPr>
          </a:p>
        </p:txBody>
      </p:sp>
      <p:sp>
        <p:nvSpPr>
          <p:cNvPr id="542" name="Google Shape;542;p64"/>
          <p:cNvSpPr txBox="1"/>
          <p:nvPr/>
        </p:nvSpPr>
        <p:spPr>
          <a:xfrm>
            <a:off x="3661500" y="2284164"/>
            <a:ext cx="1867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Inter"/>
                <a:ea typeface="Inter"/>
                <a:cs typeface="Inter"/>
                <a:sym typeface="Inter"/>
              </a:rPr>
              <a:t>What do we mean when we say new portal?</a:t>
            </a:r>
            <a:endParaRPr b="1" sz="1000">
              <a:solidFill>
                <a:schemeClr val="lt1"/>
              </a:solidFill>
              <a:latin typeface="Inter"/>
              <a:ea typeface="Inter"/>
              <a:cs typeface="Inter"/>
              <a:sym typeface="Inter"/>
            </a:endParaRPr>
          </a:p>
        </p:txBody>
      </p:sp>
      <p:sp>
        <p:nvSpPr>
          <p:cNvPr id="543" name="Google Shape;543;p64"/>
          <p:cNvSpPr txBox="1"/>
          <p:nvPr/>
        </p:nvSpPr>
        <p:spPr>
          <a:xfrm>
            <a:off x="5806950" y="2284164"/>
            <a:ext cx="1867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Inter"/>
                <a:ea typeface="Inter"/>
                <a:cs typeface="Inter"/>
                <a:sym typeface="Inter"/>
              </a:rPr>
              <a:t>What are the benefits of the new portal?</a:t>
            </a:r>
            <a:endParaRPr b="1" sz="1000">
              <a:solidFill>
                <a:schemeClr val="lt1"/>
              </a:solidFill>
              <a:latin typeface="Inter"/>
              <a:ea typeface="Inter"/>
              <a:cs typeface="Inter"/>
              <a:sym typeface="Inter"/>
            </a:endParaRPr>
          </a:p>
        </p:txBody>
      </p:sp>
      <p:sp>
        <p:nvSpPr>
          <p:cNvPr id="544" name="Google Shape;544;p64"/>
          <p:cNvSpPr txBox="1"/>
          <p:nvPr/>
        </p:nvSpPr>
        <p:spPr>
          <a:xfrm>
            <a:off x="4192600" y="3922525"/>
            <a:ext cx="4977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545" name="Google Shape;545;p64"/>
          <p:cNvSpPr txBox="1"/>
          <p:nvPr/>
        </p:nvSpPr>
        <p:spPr>
          <a:xfrm>
            <a:off x="550050" y="802075"/>
            <a:ext cx="6486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Inter"/>
                <a:ea typeface="Inter"/>
                <a:cs typeface="Inter"/>
                <a:sym typeface="Inter"/>
              </a:rPr>
              <a:t>Bynder ensures that every team within our organization receives exactly what they need—nothing more, nothing less. Based on your role or group, you'll have access to content that’s tailored specifically to you</a:t>
            </a:r>
            <a:endParaRPr sz="1200">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0" name="Shape 550"/>
        <p:cNvGrpSpPr/>
        <p:nvPr/>
      </p:nvGrpSpPr>
      <p:grpSpPr>
        <a:xfrm>
          <a:off x="0" y="0"/>
          <a:ext cx="0" cy="0"/>
          <a:chOff x="0" y="0"/>
          <a:chExt cx="0" cy="0"/>
        </a:xfrm>
      </p:grpSpPr>
      <p:sp>
        <p:nvSpPr>
          <p:cNvPr id="551" name="Google Shape;551;p65"/>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How Bynder Empowers You</a:t>
            </a:r>
            <a:endParaRPr b="1">
              <a:solidFill>
                <a:srgbClr val="DF322E"/>
              </a:solidFill>
              <a:latin typeface="Inter"/>
              <a:ea typeface="Inter"/>
              <a:cs typeface="Inter"/>
              <a:sym typeface="Inter"/>
            </a:endParaRPr>
          </a:p>
        </p:txBody>
      </p:sp>
      <p:sp>
        <p:nvSpPr>
          <p:cNvPr id="552" name="Google Shape;552;p65"/>
          <p:cNvSpPr txBox="1"/>
          <p:nvPr/>
        </p:nvSpPr>
        <p:spPr>
          <a:xfrm>
            <a:off x="434975" y="978600"/>
            <a:ext cx="8274000" cy="2639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Inter"/>
              <a:ea typeface="Inter"/>
              <a:cs typeface="Inter"/>
              <a:sym typeface="Inter"/>
            </a:endParaRPr>
          </a:p>
          <a:p>
            <a:pPr indent="-317500" lvl="0" marL="457200" rtl="0" algn="l">
              <a:lnSpc>
                <a:spcPct val="115000"/>
              </a:lnSpc>
              <a:spcBef>
                <a:spcPts val="1000"/>
              </a:spcBef>
              <a:spcAft>
                <a:spcPts val="0"/>
              </a:spcAft>
              <a:buClr>
                <a:schemeClr val="dk1"/>
              </a:buClr>
              <a:buSzPts val="1400"/>
              <a:buFont typeface="Inter"/>
              <a:buChar char="●"/>
            </a:pPr>
            <a:r>
              <a:rPr lang="en">
                <a:solidFill>
                  <a:schemeClr val="dk1"/>
                </a:solidFill>
                <a:latin typeface="Inter"/>
                <a:ea typeface="Inter"/>
                <a:cs typeface="Inter"/>
                <a:sym typeface="Inter"/>
              </a:rPr>
              <a:t>Spend less time searching for assets.</a:t>
            </a:r>
            <a:endParaRPr>
              <a:solidFill>
                <a:schemeClr val="dk1"/>
              </a:solidFill>
              <a:latin typeface="Inter"/>
              <a:ea typeface="Inter"/>
              <a:cs typeface="Inter"/>
              <a:sym typeface="Inter"/>
            </a:endParaRPr>
          </a:p>
          <a:p>
            <a:pPr indent="-317500" lvl="0" marL="457200" rtl="0" algn="l">
              <a:lnSpc>
                <a:spcPct val="115000"/>
              </a:lnSpc>
              <a:spcBef>
                <a:spcPts val="1000"/>
              </a:spcBef>
              <a:spcAft>
                <a:spcPts val="0"/>
              </a:spcAft>
              <a:buClr>
                <a:schemeClr val="dk1"/>
              </a:buClr>
              <a:buSzPts val="1400"/>
              <a:buFont typeface="Inter"/>
              <a:buChar char="●"/>
            </a:pPr>
            <a:r>
              <a:rPr lang="en">
                <a:solidFill>
                  <a:schemeClr val="dk1"/>
                </a:solidFill>
                <a:latin typeface="Inter"/>
                <a:ea typeface="Inter"/>
                <a:cs typeface="Inter"/>
                <a:sym typeface="Inter"/>
              </a:rPr>
              <a:t>Avoid the need to recreate assets when you can’t find what you’re looking for.</a:t>
            </a:r>
            <a:endParaRPr>
              <a:solidFill>
                <a:schemeClr val="dk1"/>
              </a:solidFill>
              <a:latin typeface="Inter"/>
              <a:ea typeface="Inter"/>
              <a:cs typeface="Inter"/>
              <a:sym typeface="Inter"/>
            </a:endParaRPr>
          </a:p>
          <a:p>
            <a:pPr indent="-317500" lvl="0" marL="457200" rtl="0" algn="l">
              <a:lnSpc>
                <a:spcPct val="115000"/>
              </a:lnSpc>
              <a:spcBef>
                <a:spcPts val="1000"/>
              </a:spcBef>
              <a:spcAft>
                <a:spcPts val="0"/>
              </a:spcAft>
              <a:buClr>
                <a:schemeClr val="dk1"/>
              </a:buClr>
              <a:buSzPts val="1400"/>
              <a:buFont typeface="Inter"/>
              <a:buChar char="●"/>
            </a:pPr>
            <a:r>
              <a:rPr lang="en">
                <a:solidFill>
                  <a:schemeClr val="dk1"/>
                </a:solidFill>
                <a:latin typeface="Inter"/>
                <a:ea typeface="Inter"/>
                <a:cs typeface="Inter"/>
                <a:sym typeface="Inter"/>
              </a:rPr>
              <a:t>Access only the content that's </a:t>
            </a:r>
            <a:r>
              <a:rPr lang="en">
                <a:solidFill>
                  <a:schemeClr val="dk1"/>
                </a:solidFill>
                <a:latin typeface="Inter"/>
                <a:ea typeface="Inter"/>
                <a:cs typeface="Inter"/>
                <a:sym typeface="Inter"/>
              </a:rPr>
              <a:t>relevant</a:t>
            </a:r>
            <a:r>
              <a:rPr lang="en">
                <a:solidFill>
                  <a:schemeClr val="dk1"/>
                </a:solidFill>
                <a:latin typeface="Inter"/>
                <a:ea typeface="Inter"/>
                <a:cs typeface="Inter"/>
                <a:sym typeface="Inter"/>
              </a:rPr>
              <a:t> to you.</a:t>
            </a:r>
            <a:endParaRPr>
              <a:solidFill>
                <a:schemeClr val="dk1"/>
              </a:solidFill>
              <a:latin typeface="Inter"/>
              <a:ea typeface="Inter"/>
              <a:cs typeface="Inter"/>
              <a:sym typeface="Inter"/>
            </a:endParaRPr>
          </a:p>
          <a:p>
            <a:pPr indent="-317500" lvl="0" marL="457200" rtl="0" algn="l">
              <a:lnSpc>
                <a:spcPct val="115000"/>
              </a:lnSpc>
              <a:spcBef>
                <a:spcPts val="1000"/>
              </a:spcBef>
              <a:spcAft>
                <a:spcPts val="0"/>
              </a:spcAft>
              <a:buClr>
                <a:schemeClr val="dk1"/>
              </a:buClr>
              <a:buSzPts val="1400"/>
              <a:buFont typeface="Inter"/>
              <a:buChar char="●"/>
            </a:pPr>
            <a:r>
              <a:rPr lang="en">
                <a:solidFill>
                  <a:schemeClr val="dk1"/>
                </a:solidFill>
                <a:latin typeface="Inter"/>
                <a:ea typeface="Inter"/>
                <a:cs typeface="Inter"/>
                <a:sym typeface="Inter"/>
              </a:rPr>
              <a:t>Safeguard sensitive content.</a:t>
            </a:r>
            <a:endParaRPr>
              <a:solidFill>
                <a:schemeClr val="dk1"/>
              </a:solidFill>
              <a:latin typeface="Inter"/>
              <a:ea typeface="Inter"/>
              <a:cs typeface="Inter"/>
              <a:sym typeface="Inter"/>
            </a:endParaRPr>
          </a:p>
          <a:p>
            <a:pPr indent="-317500" lvl="0" marL="457200" rtl="0" algn="l">
              <a:lnSpc>
                <a:spcPct val="115000"/>
              </a:lnSpc>
              <a:spcBef>
                <a:spcPts val="1000"/>
              </a:spcBef>
              <a:spcAft>
                <a:spcPts val="0"/>
              </a:spcAft>
              <a:buClr>
                <a:schemeClr val="dk1"/>
              </a:buClr>
              <a:buSzPts val="1400"/>
              <a:buFont typeface="Inter"/>
              <a:buChar char="●"/>
            </a:pPr>
            <a:r>
              <a:rPr lang="en">
                <a:solidFill>
                  <a:schemeClr val="dk1"/>
                </a:solidFill>
                <a:latin typeface="Inter"/>
                <a:ea typeface="Inter"/>
                <a:cs typeface="Inter"/>
                <a:sym typeface="Inter"/>
              </a:rPr>
              <a:t>Use brand approved assets and </a:t>
            </a:r>
            <a:r>
              <a:rPr lang="en">
                <a:solidFill>
                  <a:schemeClr val="dk1"/>
                </a:solidFill>
                <a:latin typeface="Inter"/>
                <a:ea typeface="Inter"/>
                <a:cs typeface="Inter"/>
                <a:sym typeface="Inter"/>
              </a:rPr>
              <a:t>collateral</a:t>
            </a:r>
            <a:r>
              <a:rPr lang="en">
                <a:solidFill>
                  <a:schemeClr val="dk1"/>
                </a:solidFill>
                <a:latin typeface="Inter"/>
                <a:ea typeface="Inter"/>
                <a:cs typeface="Inter"/>
                <a:sym typeface="Inter"/>
              </a:rPr>
              <a:t> to ensure brand integrity is met.</a:t>
            </a:r>
            <a:endParaRPr>
              <a:solidFill>
                <a:schemeClr val="dk1"/>
              </a:solidFill>
              <a:latin typeface="Inter"/>
              <a:ea typeface="Inter"/>
              <a:cs typeface="Inter"/>
              <a:sym typeface="Inter"/>
            </a:endParaRPr>
          </a:p>
          <a:p>
            <a:pPr indent="-317500" lvl="0" marL="457200" rtl="0" algn="l">
              <a:lnSpc>
                <a:spcPct val="115000"/>
              </a:lnSpc>
              <a:spcBef>
                <a:spcPts val="1000"/>
              </a:spcBef>
              <a:spcAft>
                <a:spcPts val="1000"/>
              </a:spcAft>
              <a:buClr>
                <a:schemeClr val="dk1"/>
              </a:buClr>
              <a:buSzPts val="1400"/>
              <a:buFont typeface="Inter"/>
              <a:buChar char="●"/>
            </a:pPr>
            <a:r>
              <a:rPr lang="en">
                <a:solidFill>
                  <a:schemeClr val="dk1"/>
                </a:solidFill>
                <a:latin typeface="Inter"/>
                <a:ea typeface="Inter"/>
                <a:cs typeface="Inter"/>
                <a:sym typeface="Inter"/>
              </a:rPr>
              <a:t>Steamline how you work with external freelancers or agencies</a:t>
            </a:r>
            <a:endParaRPr>
              <a:solidFill>
                <a:schemeClr val="dk1"/>
              </a:solidFill>
              <a:latin typeface="Inter"/>
              <a:ea typeface="Inter"/>
              <a:cs typeface="Inter"/>
              <a:sym typeface="Inter"/>
            </a:endParaRPr>
          </a:p>
        </p:txBody>
      </p:sp>
      <p:sp>
        <p:nvSpPr>
          <p:cNvPr id="553" name="Google Shape;553;p65"/>
          <p:cNvSpPr/>
          <p:nvPr>
            <p:ph idx="2" type="body"/>
          </p:nvPr>
        </p:nvSpPr>
        <p:spPr>
          <a:xfrm>
            <a:off x="5262300" y="239748"/>
            <a:ext cx="3729900" cy="6549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a:solidFill>
                  <a:schemeClr val="lt1"/>
                </a:solidFill>
                <a:latin typeface="Inter Medium"/>
                <a:ea typeface="Inter Medium"/>
                <a:cs typeface="Inter Medium"/>
                <a:sym typeface="Inter Medium"/>
              </a:rPr>
              <a:t>Add your specific use case to show how Bynder will benefit the team you're presenting to. Remove any examples that don't apply.</a:t>
            </a:r>
            <a:endParaRPr>
              <a:solidFill>
                <a:schemeClr val="lt1"/>
              </a:solidFill>
              <a:latin typeface="Inter Medium"/>
              <a:ea typeface="Inter Medium"/>
              <a:cs typeface="Inter Medium"/>
              <a:sym typeface="Inter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66"/>
          <p:cNvSpPr txBox="1"/>
          <p:nvPr>
            <p:ph type="title"/>
          </p:nvPr>
        </p:nvSpPr>
        <p:spPr>
          <a:xfrm>
            <a:off x="435000" y="11367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Let’s Login</a:t>
            </a:r>
            <a:endParaRPr b="1">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3" name="Shape 563"/>
        <p:cNvGrpSpPr/>
        <p:nvPr/>
      </p:nvGrpSpPr>
      <p:grpSpPr>
        <a:xfrm>
          <a:off x="0" y="0"/>
          <a:ext cx="0" cy="0"/>
          <a:chOff x="0" y="0"/>
          <a:chExt cx="0" cy="0"/>
        </a:xfrm>
      </p:grpSpPr>
      <p:sp>
        <p:nvSpPr>
          <p:cNvPr id="564" name="Google Shape;564;p67"/>
          <p:cNvSpPr txBox="1"/>
          <p:nvPr>
            <p:ph idx="1" type="body"/>
          </p:nvPr>
        </p:nvSpPr>
        <p:spPr>
          <a:xfrm>
            <a:off x="596900" y="1141197"/>
            <a:ext cx="37200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400"/>
              </a:spcBef>
              <a:spcAft>
                <a:spcPts val="400"/>
              </a:spcAft>
              <a:buNone/>
            </a:pPr>
            <a:r>
              <a:rPr lang="en">
                <a:solidFill>
                  <a:srgbClr val="DF322E"/>
                </a:solidFill>
              </a:rPr>
              <a:t>For the best experience, we recommend using Google Chrome and keeping it up to date with the latest version.</a:t>
            </a:r>
            <a:endParaRPr>
              <a:solidFill>
                <a:srgbClr val="DF322E"/>
              </a:solidFill>
            </a:endParaRPr>
          </a:p>
        </p:txBody>
      </p:sp>
      <p:sp>
        <p:nvSpPr>
          <p:cNvPr id="565" name="Google Shape;565;p67"/>
          <p:cNvSpPr txBox="1"/>
          <p:nvPr/>
        </p:nvSpPr>
        <p:spPr>
          <a:xfrm>
            <a:off x="6609207" y="4795729"/>
            <a:ext cx="19182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Inter"/>
                <a:ea typeface="Inter"/>
                <a:cs typeface="Inter"/>
                <a:sym typeface="Inter"/>
              </a:rPr>
              <a:t>Bynder Compact View</a:t>
            </a:r>
            <a:endParaRPr b="0" i="0" sz="1400" u="none" cap="none" strike="noStrike">
              <a:solidFill>
                <a:schemeClr val="lt1"/>
              </a:solidFill>
              <a:latin typeface="Inter"/>
              <a:ea typeface="Inter"/>
              <a:cs typeface="Inter"/>
              <a:sym typeface="Inter"/>
            </a:endParaRPr>
          </a:p>
        </p:txBody>
      </p:sp>
      <p:sp>
        <p:nvSpPr>
          <p:cNvPr id="566" name="Google Shape;566;p67"/>
          <p:cNvSpPr txBox="1"/>
          <p:nvPr>
            <p:ph type="title"/>
          </p:nvPr>
        </p:nvSpPr>
        <p:spPr>
          <a:xfrm>
            <a:off x="511175" y="414806"/>
            <a:ext cx="8274000" cy="332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2"/>
              </a:buClr>
              <a:buSzPts val="2200"/>
              <a:buFont typeface="Inter SemiBold"/>
              <a:buNone/>
            </a:pPr>
            <a:r>
              <a:rPr b="1" lang="en">
                <a:latin typeface="Inter"/>
                <a:ea typeface="Inter"/>
                <a:cs typeface="Inter"/>
                <a:sym typeface="Inter"/>
              </a:rPr>
              <a:t>Supported Browsers</a:t>
            </a:r>
            <a:endParaRPr b="1">
              <a:latin typeface="Inter"/>
              <a:ea typeface="Inter"/>
              <a:cs typeface="Inter"/>
              <a:sym typeface="Inter"/>
            </a:endParaRPr>
          </a:p>
        </p:txBody>
      </p:sp>
      <p:sp>
        <p:nvSpPr>
          <p:cNvPr id="567" name="Google Shape;567;p67"/>
          <p:cNvSpPr txBox="1"/>
          <p:nvPr/>
        </p:nvSpPr>
        <p:spPr>
          <a:xfrm>
            <a:off x="559850" y="2175575"/>
            <a:ext cx="3000000" cy="158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DF322E"/>
                </a:solidFill>
                <a:latin typeface="Inter"/>
                <a:ea typeface="Inter"/>
                <a:cs typeface="Inter"/>
                <a:sym typeface="Inter"/>
              </a:rPr>
              <a:t>We support the following browsers:</a:t>
            </a:r>
            <a:endParaRPr sz="1200">
              <a:solidFill>
                <a:srgbClr val="DF322E"/>
              </a:solidFill>
              <a:latin typeface="Inter"/>
              <a:ea typeface="Inter"/>
              <a:cs typeface="Inter"/>
              <a:sym typeface="Inter"/>
            </a:endParaRPr>
          </a:p>
          <a:p>
            <a:pPr indent="0" lvl="0" marL="0" rtl="0" algn="l">
              <a:spcBef>
                <a:spcPts val="0"/>
              </a:spcBef>
              <a:spcAft>
                <a:spcPts val="0"/>
              </a:spcAft>
              <a:buNone/>
            </a:pPr>
            <a:r>
              <a:t/>
            </a:r>
            <a:endParaRPr sz="1200">
              <a:solidFill>
                <a:srgbClr val="DF322E"/>
              </a:solidFill>
              <a:latin typeface="Inter"/>
              <a:ea typeface="Inter"/>
              <a:cs typeface="Inter"/>
              <a:sym typeface="Inter"/>
            </a:endParaRPr>
          </a:p>
          <a:p>
            <a:pPr indent="-304800" lvl="0" marL="457200" rtl="0" algn="l">
              <a:lnSpc>
                <a:spcPct val="115000"/>
              </a:lnSpc>
              <a:spcBef>
                <a:spcPts val="0"/>
              </a:spcBef>
              <a:spcAft>
                <a:spcPts val="0"/>
              </a:spcAft>
              <a:buClr>
                <a:srgbClr val="DF322E"/>
              </a:buClr>
              <a:buSzPts val="1200"/>
              <a:buFont typeface="Inter"/>
              <a:buChar char="●"/>
            </a:pPr>
            <a:r>
              <a:rPr lang="en" sz="1200">
                <a:solidFill>
                  <a:srgbClr val="DF322E"/>
                </a:solidFill>
                <a:latin typeface="Inter"/>
                <a:ea typeface="Inter"/>
                <a:cs typeface="Inter"/>
                <a:sym typeface="Inter"/>
              </a:rPr>
              <a:t>Google Chrome (latest version)</a:t>
            </a:r>
            <a:endParaRPr sz="1200">
              <a:solidFill>
                <a:srgbClr val="DF322E"/>
              </a:solidFill>
              <a:latin typeface="Inter"/>
              <a:ea typeface="Inter"/>
              <a:cs typeface="Inter"/>
              <a:sym typeface="Inter"/>
            </a:endParaRPr>
          </a:p>
          <a:p>
            <a:pPr indent="-304800" lvl="0" marL="457200" rtl="0" algn="l">
              <a:lnSpc>
                <a:spcPct val="115000"/>
              </a:lnSpc>
              <a:spcBef>
                <a:spcPts val="0"/>
              </a:spcBef>
              <a:spcAft>
                <a:spcPts val="0"/>
              </a:spcAft>
              <a:buClr>
                <a:srgbClr val="DF322E"/>
              </a:buClr>
              <a:buSzPts val="1200"/>
              <a:buFont typeface="Inter"/>
              <a:buChar char="●"/>
            </a:pPr>
            <a:r>
              <a:rPr lang="en" sz="1200">
                <a:solidFill>
                  <a:srgbClr val="DF322E"/>
                </a:solidFill>
                <a:latin typeface="Inter"/>
                <a:ea typeface="Inter"/>
                <a:cs typeface="Inter"/>
                <a:sym typeface="Inter"/>
              </a:rPr>
              <a:t>Microsoft Edge (latest stable version)</a:t>
            </a:r>
            <a:endParaRPr sz="1200">
              <a:solidFill>
                <a:srgbClr val="DF322E"/>
              </a:solidFill>
              <a:latin typeface="Inter"/>
              <a:ea typeface="Inter"/>
              <a:cs typeface="Inter"/>
              <a:sym typeface="Inter"/>
            </a:endParaRPr>
          </a:p>
          <a:p>
            <a:pPr indent="-304800" lvl="0" marL="457200" rtl="0" algn="l">
              <a:lnSpc>
                <a:spcPct val="115000"/>
              </a:lnSpc>
              <a:spcBef>
                <a:spcPts val="0"/>
              </a:spcBef>
              <a:spcAft>
                <a:spcPts val="0"/>
              </a:spcAft>
              <a:buClr>
                <a:srgbClr val="DF322E"/>
              </a:buClr>
              <a:buSzPts val="1200"/>
              <a:buFont typeface="Inter"/>
              <a:buChar char="●"/>
            </a:pPr>
            <a:r>
              <a:rPr lang="en" sz="1200">
                <a:solidFill>
                  <a:srgbClr val="DF322E"/>
                </a:solidFill>
                <a:latin typeface="Inter"/>
                <a:ea typeface="Inter"/>
                <a:cs typeface="Inter"/>
                <a:sym typeface="Inter"/>
              </a:rPr>
              <a:t>Firefox (latest stable version)</a:t>
            </a:r>
            <a:endParaRPr sz="1200">
              <a:solidFill>
                <a:srgbClr val="DF322E"/>
              </a:solidFill>
              <a:latin typeface="Inter"/>
              <a:ea typeface="Inter"/>
              <a:cs typeface="Inter"/>
              <a:sym typeface="Inter"/>
            </a:endParaRPr>
          </a:p>
          <a:p>
            <a:pPr indent="-304800" lvl="0" marL="457200" rtl="0" algn="l">
              <a:lnSpc>
                <a:spcPct val="115000"/>
              </a:lnSpc>
              <a:spcBef>
                <a:spcPts val="0"/>
              </a:spcBef>
              <a:spcAft>
                <a:spcPts val="0"/>
              </a:spcAft>
              <a:buClr>
                <a:srgbClr val="DF322E"/>
              </a:buClr>
              <a:buSzPts val="1200"/>
              <a:buFont typeface="Inter"/>
              <a:buChar char="●"/>
            </a:pPr>
            <a:r>
              <a:rPr lang="en" sz="1200">
                <a:solidFill>
                  <a:srgbClr val="DF322E"/>
                </a:solidFill>
                <a:latin typeface="Inter"/>
                <a:ea typeface="Inter"/>
                <a:cs typeface="Inter"/>
                <a:sym typeface="Inter"/>
              </a:rPr>
              <a:t>Safari (latest stable version)</a:t>
            </a:r>
            <a:endParaRPr sz="1200">
              <a:solidFill>
                <a:srgbClr val="DF322E"/>
              </a:solidFill>
              <a:latin typeface="Inter"/>
              <a:ea typeface="Inter"/>
              <a:cs typeface="Inter"/>
              <a:sym typeface="Inter"/>
            </a:endParaRPr>
          </a:p>
        </p:txBody>
      </p:sp>
      <p:pic>
        <p:nvPicPr>
          <p:cNvPr id="568" name="Google Shape;568;p67"/>
          <p:cNvPicPr preferRelativeResize="0"/>
          <p:nvPr/>
        </p:nvPicPr>
        <p:blipFill>
          <a:blip r:embed="rId3">
            <a:alphaModFix/>
          </a:blip>
          <a:stretch>
            <a:fillRect/>
          </a:stretch>
        </p:blipFill>
        <p:spPr>
          <a:xfrm>
            <a:off x="4402725" y="1398288"/>
            <a:ext cx="4340700" cy="2240463"/>
          </a:xfrm>
          <a:prstGeom prst="rect">
            <a:avLst/>
          </a:prstGeom>
          <a:noFill/>
          <a:ln>
            <a:noFill/>
          </a:ln>
        </p:spPr>
      </p:pic>
      <p:sp>
        <p:nvSpPr>
          <p:cNvPr id="569" name="Google Shape;569;p67"/>
          <p:cNvSpPr/>
          <p:nvPr>
            <p:ph idx="3" type="body"/>
          </p:nvPr>
        </p:nvSpPr>
        <p:spPr>
          <a:xfrm>
            <a:off x="3795625" y="304200"/>
            <a:ext cx="5219100" cy="6771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ctr">
              <a:lnSpc>
                <a:spcPct val="100000"/>
              </a:lnSpc>
              <a:spcBef>
                <a:spcPts val="400"/>
              </a:spcBef>
              <a:spcAft>
                <a:spcPts val="400"/>
              </a:spcAft>
              <a:buClr>
                <a:schemeClr val="lt1"/>
              </a:buClr>
              <a:buSzPts val="1400"/>
              <a:buNone/>
            </a:pPr>
            <a:r>
              <a:rPr b="0" lang="en" sz="1200"/>
              <a:t>You can remove slide from deck if it does not apply to your portal</a:t>
            </a:r>
            <a:endParaRPr b="0" sz="1200">
              <a:solidFill>
                <a:schemeClr val="lt1"/>
              </a:solidFill>
              <a:latin typeface="Inter Medium"/>
              <a:ea typeface="Inter Medium"/>
              <a:cs typeface="Inter Medium"/>
              <a:sym typeface="Inter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4" name="Shape 574"/>
        <p:cNvGrpSpPr/>
        <p:nvPr/>
      </p:nvGrpSpPr>
      <p:grpSpPr>
        <a:xfrm>
          <a:off x="0" y="0"/>
          <a:ext cx="0" cy="0"/>
          <a:chOff x="0" y="0"/>
          <a:chExt cx="0" cy="0"/>
        </a:xfrm>
      </p:grpSpPr>
      <p:sp>
        <p:nvSpPr>
          <p:cNvPr id="575" name="Google Shape;575;p68"/>
          <p:cNvSpPr txBox="1"/>
          <p:nvPr>
            <p:ph type="title"/>
          </p:nvPr>
        </p:nvSpPr>
        <p:spPr>
          <a:xfrm>
            <a:off x="663575" y="414806"/>
            <a:ext cx="8274000" cy="1671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Log in</a:t>
            </a:r>
            <a:r>
              <a:rPr b="1" lang="en">
                <a:latin typeface="Inter"/>
                <a:ea typeface="Inter"/>
                <a:cs typeface="Inter"/>
                <a:sym typeface="Inter"/>
              </a:rPr>
              <a:t> with SSO</a:t>
            </a:r>
            <a:endParaRPr b="1">
              <a:latin typeface="Inter"/>
              <a:ea typeface="Inter"/>
              <a:cs typeface="Inter"/>
              <a:sym typeface="Inter"/>
            </a:endParaRPr>
          </a:p>
          <a:p>
            <a:pPr indent="0" lvl="0" marL="0" rtl="0" algn="l">
              <a:lnSpc>
                <a:spcPct val="150000"/>
              </a:lnSpc>
              <a:spcBef>
                <a:spcPts val="1200"/>
              </a:spcBef>
              <a:spcAft>
                <a:spcPts val="0"/>
              </a:spcAft>
              <a:buNone/>
            </a:pPr>
            <a:r>
              <a:rPr lang="en" sz="1300">
                <a:solidFill>
                  <a:srgbClr val="000000"/>
                </a:solidFill>
                <a:latin typeface="Inter"/>
                <a:ea typeface="Inter"/>
                <a:cs typeface="Inter"/>
                <a:sym typeface="Inter"/>
              </a:rPr>
              <a:t>Begin</a:t>
            </a:r>
            <a:r>
              <a:rPr lang="en" sz="1300">
                <a:solidFill>
                  <a:srgbClr val="000000"/>
                </a:solidFill>
                <a:latin typeface="Inter"/>
                <a:ea typeface="Inter"/>
                <a:cs typeface="Inter"/>
                <a:sym typeface="Inter"/>
              </a:rPr>
              <a:t> by logging in to your Bynder portal using the credentials provided by the organization.</a:t>
            </a:r>
            <a:endParaRPr sz="1300">
              <a:solidFill>
                <a:srgbClr val="000000"/>
              </a:solidFill>
              <a:latin typeface="Inter"/>
              <a:ea typeface="Inter"/>
              <a:cs typeface="Inter"/>
              <a:sym typeface="Inter"/>
            </a:endParaRPr>
          </a:p>
          <a:p>
            <a:pPr indent="0" lvl="0" marL="0" rtl="0" algn="l">
              <a:lnSpc>
                <a:spcPct val="150000"/>
              </a:lnSpc>
              <a:spcBef>
                <a:spcPts val="1200"/>
              </a:spcBef>
              <a:spcAft>
                <a:spcPts val="0"/>
              </a:spcAft>
              <a:buNone/>
            </a:pPr>
            <a:r>
              <a:rPr b="1" lang="en" sz="1300">
                <a:solidFill>
                  <a:srgbClr val="DF322E"/>
                </a:solidFill>
                <a:latin typeface="Inter"/>
                <a:ea typeface="Inter"/>
                <a:cs typeface="Inter"/>
                <a:sym typeface="Inter"/>
              </a:rPr>
              <a:t>Note: Select the option that best describes your company’s login process. </a:t>
            </a:r>
            <a:endParaRPr b="1" sz="1300">
              <a:solidFill>
                <a:srgbClr val="DF322E"/>
              </a:solidFill>
              <a:latin typeface="Inter"/>
              <a:ea typeface="Inter"/>
              <a:cs typeface="Inter"/>
              <a:sym typeface="Inter"/>
            </a:endParaRPr>
          </a:p>
          <a:p>
            <a:pPr indent="0" lvl="0" marL="0" rtl="0" algn="l">
              <a:spcBef>
                <a:spcPts val="1200"/>
              </a:spcBef>
              <a:spcAft>
                <a:spcPts val="0"/>
              </a:spcAft>
              <a:buNone/>
            </a:pPr>
            <a:r>
              <a:t/>
            </a:r>
            <a:endParaRPr b="1">
              <a:latin typeface="Inter"/>
              <a:ea typeface="Inter"/>
              <a:cs typeface="Inter"/>
              <a:sym typeface="Inter"/>
            </a:endParaRPr>
          </a:p>
        </p:txBody>
      </p:sp>
      <p:sp>
        <p:nvSpPr>
          <p:cNvPr id="576" name="Google Shape;576;p68"/>
          <p:cNvSpPr txBox="1"/>
          <p:nvPr>
            <p:ph idx="4294967295" type="body"/>
          </p:nvPr>
        </p:nvSpPr>
        <p:spPr>
          <a:xfrm>
            <a:off x="1331175" y="2910389"/>
            <a:ext cx="2037600" cy="147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t/>
            </a:r>
            <a:endParaRPr sz="1000" strike="sngStrike"/>
          </a:p>
          <a:p>
            <a:pPr indent="0" lvl="0" marL="0" rtl="0" algn="l">
              <a:lnSpc>
                <a:spcPct val="130000"/>
              </a:lnSpc>
              <a:spcBef>
                <a:spcPts val="0"/>
              </a:spcBef>
              <a:spcAft>
                <a:spcPts val="0"/>
              </a:spcAft>
              <a:buClr>
                <a:srgbClr val="000000"/>
              </a:buClr>
              <a:buFont typeface="Arial"/>
              <a:buNone/>
            </a:pPr>
            <a:r>
              <a:rPr lang="en" sz="1000">
                <a:solidFill>
                  <a:srgbClr val="DF322E"/>
                </a:solidFill>
              </a:rPr>
              <a:t>Add your portal URL</a:t>
            </a:r>
            <a:endParaRPr sz="1000">
              <a:solidFill>
                <a:srgbClr val="DF322E"/>
              </a:solidFill>
            </a:endParaRPr>
          </a:p>
        </p:txBody>
      </p:sp>
      <p:sp>
        <p:nvSpPr>
          <p:cNvPr id="577" name="Google Shape;577;p68"/>
          <p:cNvSpPr txBox="1"/>
          <p:nvPr>
            <p:ph idx="4294967295" type="body"/>
          </p:nvPr>
        </p:nvSpPr>
        <p:spPr>
          <a:xfrm>
            <a:off x="3491000" y="2910389"/>
            <a:ext cx="2037600" cy="147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rPr lang="en" sz="1000"/>
              <a:t>Click the SSO login button. You will then be automatically redirected to the identity provider (</a:t>
            </a:r>
            <a:r>
              <a:rPr lang="en" sz="1000">
                <a:solidFill>
                  <a:srgbClr val="DF322E"/>
                </a:solidFill>
              </a:rPr>
              <a:t>e.g., Okta, SAML, Google</a:t>
            </a:r>
            <a:r>
              <a:rPr lang="en" sz="1000"/>
              <a:t>).</a:t>
            </a:r>
            <a:endParaRPr sz="1000"/>
          </a:p>
        </p:txBody>
      </p:sp>
      <p:sp>
        <p:nvSpPr>
          <p:cNvPr id="578" name="Google Shape;578;p68"/>
          <p:cNvSpPr txBox="1"/>
          <p:nvPr/>
        </p:nvSpPr>
        <p:spPr>
          <a:xfrm>
            <a:off x="1442850" y="2284164"/>
            <a:ext cx="1867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Inter"/>
                <a:ea typeface="Inter"/>
                <a:cs typeface="Inter"/>
                <a:sym typeface="Inter"/>
              </a:rPr>
              <a:t>Visit URL</a:t>
            </a:r>
            <a:endParaRPr b="1" sz="1100">
              <a:solidFill>
                <a:schemeClr val="lt1"/>
              </a:solidFill>
              <a:latin typeface="Inter"/>
              <a:ea typeface="Inter"/>
              <a:cs typeface="Inter"/>
              <a:sym typeface="Inter"/>
            </a:endParaRPr>
          </a:p>
        </p:txBody>
      </p:sp>
      <p:sp>
        <p:nvSpPr>
          <p:cNvPr id="579" name="Google Shape;579;p68"/>
          <p:cNvSpPr txBox="1"/>
          <p:nvPr/>
        </p:nvSpPr>
        <p:spPr>
          <a:xfrm>
            <a:off x="3661500" y="2284164"/>
            <a:ext cx="1867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Inter"/>
                <a:ea typeface="Inter"/>
                <a:cs typeface="Inter"/>
                <a:sym typeface="Inter"/>
              </a:rPr>
              <a:t>Create Credentials</a:t>
            </a:r>
            <a:endParaRPr b="1" sz="1100">
              <a:solidFill>
                <a:schemeClr val="lt1"/>
              </a:solidFill>
              <a:latin typeface="Inter"/>
              <a:ea typeface="Inter"/>
              <a:cs typeface="Inter"/>
              <a:sym typeface="Inter"/>
            </a:endParaRPr>
          </a:p>
        </p:txBody>
      </p:sp>
      <p:sp>
        <p:nvSpPr>
          <p:cNvPr id="580" name="Google Shape;580;p68"/>
          <p:cNvSpPr txBox="1"/>
          <p:nvPr/>
        </p:nvSpPr>
        <p:spPr>
          <a:xfrm>
            <a:off x="5806950" y="2284164"/>
            <a:ext cx="1867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Inter"/>
                <a:ea typeface="Inter"/>
                <a:cs typeface="Inter"/>
                <a:sym typeface="Inter"/>
              </a:rPr>
              <a:t>Sign in Via SSO</a:t>
            </a:r>
            <a:endParaRPr b="1" sz="1100">
              <a:solidFill>
                <a:schemeClr val="lt1"/>
              </a:solidFill>
              <a:latin typeface="Inter"/>
              <a:ea typeface="Inter"/>
              <a:cs typeface="Inter"/>
              <a:sym typeface="Inter"/>
            </a:endParaRPr>
          </a:p>
        </p:txBody>
      </p:sp>
      <p:grpSp>
        <p:nvGrpSpPr>
          <p:cNvPr id="581" name="Google Shape;581;p68"/>
          <p:cNvGrpSpPr/>
          <p:nvPr/>
        </p:nvGrpSpPr>
        <p:grpSpPr>
          <a:xfrm>
            <a:off x="1328914" y="2126882"/>
            <a:ext cx="4331481" cy="619364"/>
            <a:chOff x="1280500" y="2612950"/>
            <a:chExt cx="3380800" cy="483425"/>
          </a:xfrm>
        </p:grpSpPr>
        <p:sp>
          <p:nvSpPr>
            <p:cNvPr id="582" name="Google Shape;582;p68"/>
            <p:cNvSpPr/>
            <p:nvPr/>
          </p:nvSpPr>
          <p:spPr>
            <a:xfrm>
              <a:off x="1280500" y="2612950"/>
              <a:ext cx="1699050" cy="483425"/>
            </a:xfrm>
            <a:custGeom>
              <a:rect b="b" l="l" r="r" t="t"/>
              <a:pathLst>
                <a:path extrusionOk="0" h="19337" w="67962">
                  <a:moveTo>
                    <a:pt x="2822" y="1"/>
                  </a:moveTo>
                  <a:cubicBezTo>
                    <a:pt x="1263" y="1"/>
                    <a:pt x="1" y="1263"/>
                    <a:pt x="1" y="2822"/>
                  </a:cubicBezTo>
                  <a:lnTo>
                    <a:pt x="1" y="9895"/>
                  </a:lnTo>
                  <a:lnTo>
                    <a:pt x="1" y="16514"/>
                  </a:lnTo>
                  <a:cubicBezTo>
                    <a:pt x="1" y="18074"/>
                    <a:pt x="1263" y="19336"/>
                    <a:pt x="2822" y="19336"/>
                  </a:cubicBezTo>
                  <a:lnTo>
                    <a:pt x="62556" y="19336"/>
                  </a:lnTo>
                  <a:cubicBezTo>
                    <a:pt x="63735" y="19336"/>
                    <a:pt x="64795" y="18610"/>
                    <a:pt x="65199" y="17515"/>
                  </a:cubicBezTo>
                  <a:lnTo>
                    <a:pt x="67712" y="10871"/>
                  </a:lnTo>
                  <a:cubicBezTo>
                    <a:pt x="67950" y="10240"/>
                    <a:pt x="67962" y="9549"/>
                    <a:pt x="67735" y="8906"/>
                  </a:cubicBezTo>
                  <a:lnTo>
                    <a:pt x="65187" y="1870"/>
                  </a:lnTo>
                  <a:cubicBezTo>
                    <a:pt x="64783" y="751"/>
                    <a:pt x="63723" y="1"/>
                    <a:pt x="62532" y="1"/>
                  </a:cubicBezTo>
                  <a:close/>
                </a:path>
              </a:pathLst>
            </a:custGeom>
            <a:solidFill>
              <a:srgbClr val="126DF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Inter"/>
                  <a:ea typeface="Inter"/>
                  <a:cs typeface="Inter"/>
                  <a:sym typeface="Inter"/>
                </a:rPr>
                <a:t>Navigate to Portal</a:t>
              </a:r>
              <a:endParaRPr b="1" sz="1100">
                <a:solidFill>
                  <a:schemeClr val="lt1"/>
                </a:solidFill>
                <a:latin typeface="Inter"/>
                <a:ea typeface="Inter"/>
                <a:cs typeface="Inter"/>
                <a:sym typeface="Inter"/>
              </a:endParaRPr>
            </a:p>
          </p:txBody>
        </p:sp>
        <p:sp>
          <p:nvSpPr>
            <p:cNvPr id="583" name="Google Shape;583;p68"/>
            <p:cNvSpPr/>
            <p:nvPr/>
          </p:nvSpPr>
          <p:spPr>
            <a:xfrm>
              <a:off x="2962275" y="2612950"/>
              <a:ext cx="1699025" cy="483425"/>
            </a:xfrm>
            <a:custGeom>
              <a:rect b="b" l="l" r="r" t="t"/>
              <a:pathLst>
                <a:path extrusionOk="0" h="19337" w="67961">
                  <a:moveTo>
                    <a:pt x="0" y="1"/>
                  </a:moveTo>
                  <a:lnTo>
                    <a:pt x="3215" y="8906"/>
                  </a:lnTo>
                  <a:cubicBezTo>
                    <a:pt x="3441" y="9549"/>
                    <a:pt x="3441" y="10240"/>
                    <a:pt x="3203" y="10871"/>
                  </a:cubicBezTo>
                  <a:lnTo>
                    <a:pt x="0" y="19336"/>
                  </a:lnTo>
                  <a:lnTo>
                    <a:pt x="62555" y="19336"/>
                  </a:lnTo>
                  <a:cubicBezTo>
                    <a:pt x="63734" y="19336"/>
                    <a:pt x="64782" y="18610"/>
                    <a:pt x="65199" y="17515"/>
                  </a:cubicBezTo>
                  <a:lnTo>
                    <a:pt x="67711" y="10871"/>
                  </a:lnTo>
                  <a:cubicBezTo>
                    <a:pt x="67949" y="10240"/>
                    <a:pt x="67961" y="9549"/>
                    <a:pt x="67735" y="8906"/>
                  </a:cubicBezTo>
                  <a:lnTo>
                    <a:pt x="65187" y="1870"/>
                  </a:lnTo>
                  <a:cubicBezTo>
                    <a:pt x="64782" y="751"/>
                    <a:pt x="63722" y="1"/>
                    <a:pt x="62532" y="1"/>
                  </a:cubicBezTo>
                  <a:close/>
                </a:path>
              </a:pathLst>
            </a:custGeom>
            <a:solidFill>
              <a:srgbClr val="B08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solidFill>
                  <a:schemeClr val="lt1"/>
                </a:solidFill>
                <a:latin typeface="Inter"/>
                <a:ea typeface="Inter"/>
                <a:cs typeface="Inter"/>
                <a:sym typeface="Inter"/>
              </a:endParaRPr>
            </a:p>
            <a:p>
              <a:pPr indent="0" lvl="0" marL="0" rtl="0" algn="ctr">
                <a:spcBef>
                  <a:spcPts val="0"/>
                </a:spcBef>
                <a:spcAft>
                  <a:spcPts val="0"/>
                </a:spcAft>
                <a:buNone/>
              </a:pPr>
              <a:r>
                <a:rPr b="1" lang="en" sz="1100">
                  <a:solidFill>
                    <a:schemeClr val="lt1"/>
                  </a:solidFill>
                  <a:latin typeface="Inter"/>
                  <a:ea typeface="Inter"/>
                  <a:cs typeface="Inter"/>
                  <a:sym typeface="Inter"/>
                </a:rPr>
                <a:t> Select SSO Button</a:t>
              </a:r>
              <a:endParaRPr b="1" sz="1100">
                <a:solidFill>
                  <a:schemeClr val="lt1"/>
                </a:solidFill>
                <a:latin typeface="Inter"/>
                <a:ea typeface="Inter"/>
                <a:cs typeface="Inter"/>
                <a:sym typeface="Inter"/>
              </a:endParaRPr>
            </a:p>
            <a:p>
              <a:pPr indent="0" lvl="0" marL="0" rtl="0" algn="l">
                <a:spcBef>
                  <a:spcPts val="0"/>
                </a:spcBef>
                <a:spcAft>
                  <a:spcPts val="0"/>
                </a:spcAft>
                <a:buNone/>
              </a:pPr>
              <a:r>
                <a:t/>
              </a:r>
              <a:endParaRPr b="1">
                <a:latin typeface="Inter"/>
                <a:ea typeface="Inter"/>
                <a:cs typeface="Inter"/>
                <a:sym typeface="Inter"/>
              </a:endParaRPr>
            </a:p>
          </p:txBody>
        </p:sp>
      </p:grpSp>
      <p:pic>
        <p:nvPicPr>
          <p:cNvPr id="584" name="Google Shape;584;p68"/>
          <p:cNvPicPr preferRelativeResize="0"/>
          <p:nvPr/>
        </p:nvPicPr>
        <p:blipFill>
          <a:blip r:embed="rId3">
            <a:alphaModFix/>
          </a:blip>
          <a:stretch>
            <a:fillRect/>
          </a:stretch>
        </p:blipFill>
        <p:spPr>
          <a:xfrm>
            <a:off x="6451196" y="1170825"/>
            <a:ext cx="2206800" cy="3380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1"/>
          <p:cNvSpPr txBox="1"/>
          <p:nvPr>
            <p:ph type="ctrTitle"/>
          </p:nvPr>
        </p:nvSpPr>
        <p:spPr>
          <a:xfrm>
            <a:off x="663575" y="412749"/>
            <a:ext cx="3826800" cy="682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Table of Contents</a:t>
            </a:r>
            <a:endParaRPr b="1">
              <a:latin typeface="Inter"/>
              <a:ea typeface="Inter"/>
              <a:cs typeface="Inter"/>
              <a:sym typeface="Inter"/>
            </a:endParaRPr>
          </a:p>
        </p:txBody>
      </p:sp>
      <p:sp>
        <p:nvSpPr>
          <p:cNvPr id="309" name="Google Shape;309;p51"/>
          <p:cNvSpPr txBox="1"/>
          <p:nvPr>
            <p:ph idx="1" type="subTitle"/>
          </p:nvPr>
        </p:nvSpPr>
        <p:spPr>
          <a:xfrm>
            <a:off x="218600" y="1214789"/>
            <a:ext cx="3381000" cy="3740400"/>
          </a:xfrm>
          <a:prstGeom prst="rect">
            <a:avLst/>
          </a:prstGeom>
        </p:spPr>
        <p:txBody>
          <a:bodyPr anchorCtr="0" anchor="t" bIns="0" lIns="0" spcFirstLastPara="1" rIns="0" wrap="square" tIns="0">
            <a:spAutoFit/>
          </a:bodyPr>
          <a:lstStyle/>
          <a:p>
            <a:pPr indent="0" lvl="0" marL="457200" rtl="0" algn="l">
              <a:spcBef>
                <a:spcPts val="0"/>
              </a:spcBef>
              <a:spcAft>
                <a:spcPts val="0"/>
              </a:spcAft>
              <a:buNone/>
            </a:pPr>
            <a:r>
              <a:rPr lang="en" sz="900">
                <a:solidFill>
                  <a:schemeClr val="accent1"/>
                </a:solidFill>
                <a:uFill>
                  <a:noFill/>
                </a:uFill>
                <a:hlinkClick action="ppaction://hlinksldjump" r:id="rId3">
                  <a:extLst>
                    <a:ext uri="{A12FA001-AC4F-418D-AE19-62706E023703}">
                      <ahyp:hlinkClr val="tx"/>
                    </a:ext>
                  </a:extLst>
                </a:hlinkClick>
              </a:rPr>
              <a:t>How to use this deck</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4">
                  <a:extLst>
                    <a:ext uri="{A12FA001-AC4F-418D-AE19-62706E023703}">
                      <ahyp:hlinkClr val="tx"/>
                    </a:ext>
                  </a:extLst>
                </a:hlinkClick>
              </a:rPr>
              <a:t>Training Presentation</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5">
                  <a:extLst>
                    <a:ext uri="{A12FA001-AC4F-418D-AE19-62706E023703}">
                      <ahyp:hlinkClr val="tx"/>
                    </a:ext>
                  </a:extLst>
                </a:hlinkClick>
              </a:rPr>
              <a:t>What is a DAM?</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6">
                  <a:extLst>
                    <a:ext uri="{A12FA001-AC4F-418D-AE19-62706E023703}">
                      <ahyp:hlinkClr val="tx"/>
                    </a:ext>
                  </a:extLst>
                </a:hlinkClick>
              </a:rPr>
              <a:t>What is Bynder?</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7">
                  <a:extLst>
                    <a:ext uri="{A12FA001-AC4F-418D-AE19-62706E023703}">
                      <ahyp:hlinkClr val="tx"/>
                    </a:ext>
                  </a:extLst>
                </a:hlinkClick>
              </a:rPr>
              <a:t>Let’s Login</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8">
                  <a:extLst>
                    <a:ext uri="{A12FA001-AC4F-418D-AE19-62706E023703}">
                      <ahyp:hlinkClr val="tx"/>
                    </a:ext>
                  </a:extLst>
                </a:hlinkClick>
              </a:rPr>
              <a:t>Training For Light Users</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9">
                  <a:extLst>
                    <a:ext uri="{A12FA001-AC4F-418D-AE19-62706E023703}">
                      <ahyp:hlinkClr val="tx"/>
                    </a:ext>
                  </a:extLst>
                </a:hlinkClick>
              </a:rPr>
              <a:t>Training For Regular Users</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10">
                  <a:extLst>
                    <a:ext uri="{A12FA001-AC4F-418D-AE19-62706E023703}">
                      <ahyp:hlinkClr val="tx"/>
                    </a:ext>
                  </a:extLst>
                </a:hlinkClick>
              </a:rPr>
              <a:t>Homepage Overview</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11">
                  <a:extLst>
                    <a:ext uri="{A12FA001-AC4F-418D-AE19-62706E023703}">
                      <ahyp:hlinkClr val="tx"/>
                    </a:ext>
                  </a:extLst>
                </a:hlinkClick>
              </a:rPr>
              <a:t>Search for Assets</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12">
                  <a:extLst>
                    <a:ext uri="{A12FA001-AC4F-418D-AE19-62706E023703}">
                      <ahyp:hlinkClr val="tx"/>
                    </a:ext>
                  </a:extLst>
                </a:hlinkClick>
              </a:rPr>
              <a:t>Save Filters to Save Time</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13">
                  <a:extLst>
                    <a:ext uri="{A12FA001-AC4F-418D-AE19-62706E023703}">
                      <ahyp:hlinkClr val="tx"/>
                    </a:ext>
                  </a:extLst>
                </a:hlinkClick>
              </a:rPr>
              <a:t>Download Assets</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14">
                  <a:extLst>
                    <a:ext uri="{A12FA001-AC4F-418D-AE19-62706E023703}">
                      <ahyp:hlinkClr val="tx"/>
                    </a:ext>
                  </a:extLst>
                </a:hlinkClick>
              </a:rPr>
              <a:t>Share Assets</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rPr lang="en" sz="900">
                <a:solidFill>
                  <a:schemeClr val="accent1"/>
                </a:solidFill>
                <a:uFill>
                  <a:noFill/>
                </a:uFill>
                <a:hlinkClick action="ppaction://hlinksldjump" r:id="rId15">
                  <a:extLst>
                    <a:ext uri="{A12FA001-AC4F-418D-AE19-62706E023703}">
                      <ahyp:hlinkClr val="tx"/>
                    </a:ext>
                  </a:extLst>
                </a:hlinkClick>
              </a:rPr>
              <a:t>Bynder Express</a:t>
            </a:r>
            <a:endParaRPr sz="900">
              <a:solidFill>
                <a:schemeClr val="accent1"/>
              </a:solidFill>
            </a:endParaRPr>
          </a:p>
          <a:p>
            <a:pPr indent="0" lvl="0" marL="0" rtl="0" algn="l">
              <a:spcBef>
                <a:spcPts val="0"/>
              </a:spcBef>
              <a:spcAft>
                <a:spcPts val="0"/>
              </a:spcAft>
              <a:buNone/>
            </a:pPr>
            <a:r>
              <a:t/>
            </a:r>
            <a:endParaRPr sz="900">
              <a:solidFill>
                <a:schemeClr val="accent1"/>
              </a:solidFill>
            </a:endParaRPr>
          </a:p>
          <a:p>
            <a:pPr indent="0" lvl="0" marL="457200" rtl="0" algn="l">
              <a:spcBef>
                <a:spcPts val="0"/>
              </a:spcBef>
              <a:spcAft>
                <a:spcPts val="0"/>
              </a:spcAft>
              <a:buNone/>
            </a:pPr>
            <a:r>
              <a:t/>
            </a:r>
            <a:endParaRPr sz="900">
              <a:solidFill>
                <a:schemeClr val="accent1"/>
              </a:solidFill>
            </a:endParaRPr>
          </a:p>
        </p:txBody>
      </p:sp>
      <p:pic>
        <p:nvPicPr>
          <p:cNvPr id="310" name="Google Shape;310;p51"/>
          <p:cNvPicPr preferRelativeResize="0"/>
          <p:nvPr>
            <p:ph idx="2" type="pic"/>
          </p:nvPr>
        </p:nvPicPr>
        <p:blipFill rotWithShape="1">
          <a:blip r:embed="rId16">
            <a:alphaModFix/>
          </a:blip>
          <a:srcRect b="0" l="33857" r="1920" t="0"/>
          <a:stretch/>
        </p:blipFill>
        <p:spPr>
          <a:xfrm>
            <a:off x="4584250" y="412750"/>
            <a:ext cx="4137000" cy="4295700"/>
          </a:xfrm>
          <a:prstGeom prst="roundRect">
            <a:avLst>
              <a:gd fmla="val 16667" name="adj"/>
            </a:avLst>
          </a:prstGeom>
        </p:spPr>
      </p:pic>
      <p:sp>
        <p:nvSpPr>
          <p:cNvPr id="311" name="Google Shape;311;p51"/>
          <p:cNvSpPr/>
          <p:nvPr>
            <p:ph idx="4294967295" type="body"/>
          </p:nvPr>
        </p:nvSpPr>
        <p:spPr>
          <a:xfrm>
            <a:off x="6678900" y="40150"/>
            <a:ext cx="2292000" cy="372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ctr">
              <a:lnSpc>
                <a:spcPct val="100000"/>
              </a:lnSpc>
              <a:spcBef>
                <a:spcPts val="400"/>
              </a:spcBef>
              <a:spcAft>
                <a:spcPts val="400"/>
              </a:spcAft>
              <a:buClr>
                <a:schemeClr val="lt1"/>
              </a:buClr>
              <a:buSzPts val="1400"/>
              <a:buNone/>
            </a:pPr>
            <a:r>
              <a:rPr lang="en" sz="1100">
                <a:solidFill>
                  <a:schemeClr val="lt1"/>
                </a:solidFill>
                <a:latin typeface="Inter Medium"/>
                <a:ea typeface="Inter Medium"/>
                <a:cs typeface="Inter Medium"/>
                <a:sym typeface="Inter Medium"/>
              </a:rPr>
              <a:t>Last updated on 1/2025</a:t>
            </a:r>
            <a:endParaRPr b="0" sz="1100">
              <a:solidFill>
                <a:schemeClr val="lt1"/>
              </a:solidFill>
              <a:latin typeface="Inter Medium"/>
              <a:ea typeface="Inter Medium"/>
              <a:cs typeface="Inter Medium"/>
              <a:sym typeface="Inter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9" name="Shape 589"/>
        <p:cNvGrpSpPr/>
        <p:nvPr/>
      </p:nvGrpSpPr>
      <p:grpSpPr>
        <a:xfrm>
          <a:off x="0" y="0"/>
          <a:ext cx="0" cy="0"/>
          <a:chOff x="0" y="0"/>
          <a:chExt cx="0" cy="0"/>
        </a:xfrm>
      </p:grpSpPr>
      <p:sp>
        <p:nvSpPr>
          <p:cNvPr id="590" name="Google Shape;590;p69"/>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Log in from Email Invitation</a:t>
            </a:r>
            <a:endParaRPr b="1" strike="sngStrike">
              <a:latin typeface="Inter"/>
              <a:ea typeface="Inter"/>
              <a:cs typeface="Inter"/>
              <a:sym typeface="Inter"/>
            </a:endParaRPr>
          </a:p>
        </p:txBody>
      </p:sp>
      <p:grpSp>
        <p:nvGrpSpPr>
          <p:cNvPr id="591" name="Google Shape;591;p69"/>
          <p:cNvGrpSpPr/>
          <p:nvPr/>
        </p:nvGrpSpPr>
        <p:grpSpPr>
          <a:xfrm>
            <a:off x="1328914" y="1444395"/>
            <a:ext cx="6486171" cy="619364"/>
            <a:chOff x="1280500" y="2612950"/>
            <a:chExt cx="5062575" cy="483425"/>
          </a:xfrm>
        </p:grpSpPr>
        <p:sp>
          <p:nvSpPr>
            <p:cNvPr id="592" name="Google Shape;592;p69"/>
            <p:cNvSpPr/>
            <p:nvPr/>
          </p:nvSpPr>
          <p:spPr>
            <a:xfrm>
              <a:off x="1280500" y="2612950"/>
              <a:ext cx="1699050" cy="483425"/>
            </a:xfrm>
            <a:custGeom>
              <a:rect b="b" l="l" r="r" t="t"/>
              <a:pathLst>
                <a:path extrusionOk="0" h="19337" w="67962">
                  <a:moveTo>
                    <a:pt x="2822" y="1"/>
                  </a:moveTo>
                  <a:cubicBezTo>
                    <a:pt x="1263" y="1"/>
                    <a:pt x="1" y="1263"/>
                    <a:pt x="1" y="2822"/>
                  </a:cubicBezTo>
                  <a:lnTo>
                    <a:pt x="1" y="9895"/>
                  </a:lnTo>
                  <a:lnTo>
                    <a:pt x="1" y="16514"/>
                  </a:lnTo>
                  <a:cubicBezTo>
                    <a:pt x="1" y="18074"/>
                    <a:pt x="1263" y="19336"/>
                    <a:pt x="2822" y="19336"/>
                  </a:cubicBezTo>
                  <a:lnTo>
                    <a:pt x="62556" y="19336"/>
                  </a:lnTo>
                  <a:cubicBezTo>
                    <a:pt x="63735" y="19336"/>
                    <a:pt x="64795" y="18610"/>
                    <a:pt x="65199" y="17515"/>
                  </a:cubicBezTo>
                  <a:lnTo>
                    <a:pt x="67712" y="10871"/>
                  </a:lnTo>
                  <a:cubicBezTo>
                    <a:pt x="67950" y="10240"/>
                    <a:pt x="67962" y="9549"/>
                    <a:pt x="67735" y="8906"/>
                  </a:cubicBezTo>
                  <a:lnTo>
                    <a:pt x="65187" y="1870"/>
                  </a:lnTo>
                  <a:cubicBezTo>
                    <a:pt x="64783" y="751"/>
                    <a:pt x="63723" y="1"/>
                    <a:pt x="62532" y="1"/>
                  </a:cubicBezTo>
                  <a:close/>
                </a:path>
              </a:pathLst>
            </a:custGeom>
            <a:solidFill>
              <a:srgbClr val="126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69"/>
            <p:cNvSpPr/>
            <p:nvPr/>
          </p:nvSpPr>
          <p:spPr>
            <a:xfrm>
              <a:off x="2962275" y="2612950"/>
              <a:ext cx="1699025" cy="483425"/>
            </a:xfrm>
            <a:custGeom>
              <a:rect b="b" l="l" r="r" t="t"/>
              <a:pathLst>
                <a:path extrusionOk="0" h="19337" w="67961">
                  <a:moveTo>
                    <a:pt x="0" y="1"/>
                  </a:moveTo>
                  <a:lnTo>
                    <a:pt x="3215" y="8906"/>
                  </a:lnTo>
                  <a:cubicBezTo>
                    <a:pt x="3441" y="9549"/>
                    <a:pt x="3441" y="10240"/>
                    <a:pt x="3203" y="10871"/>
                  </a:cubicBezTo>
                  <a:lnTo>
                    <a:pt x="0" y="19336"/>
                  </a:lnTo>
                  <a:lnTo>
                    <a:pt x="62555" y="19336"/>
                  </a:lnTo>
                  <a:cubicBezTo>
                    <a:pt x="63734" y="19336"/>
                    <a:pt x="64782" y="18610"/>
                    <a:pt x="65199" y="17515"/>
                  </a:cubicBezTo>
                  <a:lnTo>
                    <a:pt x="67711" y="10871"/>
                  </a:lnTo>
                  <a:cubicBezTo>
                    <a:pt x="67949" y="10240"/>
                    <a:pt x="67961" y="9549"/>
                    <a:pt x="67735" y="8906"/>
                  </a:cubicBezTo>
                  <a:lnTo>
                    <a:pt x="65187" y="1870"/>
                  </a:lnTo>
                  <a:cubicBezTo>
                    <a:pt x="64782" y="751"/>
                    <a:pt x="63722" y="1"/>
                    <a:pt x="62532" y="1"/>
                  </a:cubicBezTo>
                  <a:close/>
                </a:path>
              </a:pathLst>
            </a:custGeom>
            <a:solidFill>
              <a:srgbClr val="B08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69"/>
            <p:cNvSpPr/>
            <p:nvPr/>
          </p:nvSpPr>
          <p:spPr>
            <a:xfrm>
              <a:off x="4644025" y="2612950"/>
              <a:ext cx="1699050" cy="483425"/>
            </a:xfrm>
            <a:custGeom>
              <a:rect b="b" l="l" r="r" t="t"/>
              <a:pathLst>
                <a:path extrusionOk="0" h="19337" w="67962">
                  <a:moveTo>
                    <a:pt x="0" y="1"/>
                  </a:moveTo>
                  <a:lnTo>
                    <a:pt x="3215" y="8906"/>
                  </a:lnTo>
                  <a:cubicBezTo>
                    <a:pt x="3441" y="9549"/>
                    <a:pt x="3441" y="10240"/>
                    <a:pt x="3203" y="10871"/>
                  </a:cubicBezTo>
                  <a:lnTo>
                    <a:pt x="0" y="19336"/>
                  </a:lnTo>
                  <a:lnTo>
                    <a:pt x="62556" y="19336"/>
                  </a:lnTo>
                  <a:cubicBezTo>
                    <a:pt x="63734" y="19336"/>
                    <a:pt x="64782" y="18610"/>
                    <a:pt x="65199" y="17515"/>
                  </a:cubicBezTo>
                  <a:lnTo>
                    <a:pt x="67711" y="10871"/>
                  </a:lnTo>
                  <a:cubicBezTo>
                    <a:pt x="67949" y="10240"/>
                    <a:pt x="67961" y="9549"/>
                    <a:pt x="67735" y="8906"/>
                  </a:cubicBezTo>
                  <a:lnTo>
                    <a:pt x="65187" y="1870"/>
                  </a:lnTo>
                  <a:cubicBezTo>
                    <a:pt x="64782" y="751"/>
                    <a:pt x="63723" y="1"/>
                    <a:pt x="62532" y="1"/>
                  </a:cubicBezTo>
                  <a:close/>
                </a:path>
              </a:pathLst>
            </a:custGeom>
            <a:solidFill>
              <a:srgbClr val="0E67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69"/>
          <p:cNvSpPr txBox="1"/>
          <p:nvPr>
            <p:ph idx="4294967295" type="body"/>
          </p:nvPr>
        </p:nvSpPr>
        <p:spPr>
          <a:xfrm>
            <a:off x="1331175" y="2227902"/>
            <a:ext cx="2037600" cy="147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rPr lang="en" sz="900"/>
              <a:t>Check your email to see if you received a message from your Bynder Admin.</a:t>
            </a:r>
            <a:endParaRPr sz="900"/>
          </a:p>
          <a:p>
            <a:pPr indent="0" lvl="0" marL="0" rtl="0" algn="l">
              <a:lnSpc>
                <a:spcPct val="130000"/>
              </a:lnSpc>
              <a:spcBef>
                <a:spcPts val="0"/>
              </a:spcBef>
              <a:spcAft>
                <a:spcPts val="0"/>
              </a:spcAft>
              <a:buClr>
                <a:srgbClr val="000000"/>
              </a:buClr>
              <a:buFont typeface="Arial"/>
              <a:buNone/>
            </a:pPr>
            <a:r>
              <a:t/>
            </a:r>
            <a:endParaRPr sz="900"/>
          </a:p>
          <a:p>
            <a:pPr indent="0" lvl="0" marL="0" rtl="0" algn="l">
              <a:lnSpc>
                <a:spcPct val="130000"/>
              </a:lnSpc>
              <a:spcBef>
                <a:spcPts val="0"/>
              </a:spcBef>
              <a:spcAft>
                <a:spcPts val="0"/>
              </a:spcAft>
              <a:buClr>
                <a:srgbClr val="000000"/>
              </a:buClr>
              <a:buFont typeface="Arial"/>
              <a:buNone/>
            </a:pPr>
            <a:r>
              <a:rPr lang="en" sz="900"/>
              <a:t>Check your SPAM as this message may have been filtered.</a:t>
            </a:r>
            <a:endParaRPr sz="900"/>
          </a:p>
          <a:p>
            <a:pPr indent="0" lvl="0" marL="0" rtl="0" algn="l">
              <a:lnSpc>
                <a:spcPct val="130000"/>
              </a:lnSpc>
              <a:spcBef>
                <a:spcPts val="0"/>
              </a:spcBef>
              <a:spcAft>
                <a:spcPts val="0"/>
              </a:spcAft>
              <a:buClr>
                <a:srgbClr val="000000"/>
              </a:buClr>
              <a:buFont typeface="Arial"/>
              <a:buNone/>
            </a:pPr>
            <a:r>
              <a:t/>
            </a:r>
            <a:endParaRPr sz="900"/>
          </a:p>
          <a:p>
            <a:pPr indent="0" lvl="0" marL="0" rtl="0" algn="l">
              <a:lnSpc>
                <a:spcPct val="130000"/>
              </a:lnSpc>
              <a:spcBef>
                <a:spcPts val="0"/>
              </a:spcBef>
              <a:spcAft>
                <a:spcPts val="0"/>
              </a:spcAft>
              <a:buClr>
                <a:srgbClr val="000000"/>
              </a:buClr>
              <a:buFont typeface="Arial"/>
              <a:buNone/>
            </a:pPr>
            <a:r>
              <a:t/>
            </a:r>
            <a:endParaRPr sz="900"/>
          </a:p>
        </p:txBody>
      </p:sp>
      <p:sp>
        <p:nvSpPr>
          <p:cNvPr id="596" name="Google Shape;596;p69"/>
          <p:cNvSpPr txBox="1"/>
          <p:nvPr>
            <p:ph idx="4294967295" type="body"/>
          </p:nvPr>
        </p:nvSpPr>
        <p:spPr>
          <a:xfrm>
            <a:off x="3491000" y="2227902"/>
            <a:ext cx="2037600" cy="147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rPr lang="en" sz="900"/>
              <a:t>S</a:t>
            </a:r>
            <a:r>
              <a:rPr lang="en" sz="900"/>
              <a:t>elect </a:t>
            </a:r>
            <a:r>
              <a:rPr b="1" lang="en" sz="900"/>
              <a:t>Activate</a:t>
            </a:r>
            <a:r>
              <a:rPr lang="en" sz="900"/>
              <a:t> </a:t>
            </a:r>
            <a:r>
              <a:rPr b="1" lang="en" sz="900"/>
              <a:t>Now</a:t>
            </a:r>
            <a:r>
              <a:rPr lang="en" sz="900"/>
              <a:t> in the email.</a:t>
            </a:r>
            <a:endParaRPr sz="900"/>
          </a:p>
        </p:txBody>
      </p:sp>
      <p:sp>
        <p:nvSpPr>
          <p:cNvPr id="597" name="Google Shape;597;p69"/>
          <p:cNvSpPr txBox="1"/>
          <p:nvPr>
            <p:ph idx="4294967295" type="body"/>
          </p:nvPr>
        </p:nvSpPr>
        <p:spPr>
          <a:xfrm>
            <a:off x="5650825" y="2227902"/>
            <a:ext cx="2037600" cy="147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rPr lang="en" sz="900"/>
              <a:t>C</a:t>
            </a:r>
            <a:r>
              <a:rPr lang="en" sz="900"/>
              <a:t>reate a password</a:t>
            </a:r>
            <a:r>
              <a:rPr lang="en" sz="900"/>
              <a:t> and enter additional profile details if required.</a:t>
            </a:r>
            <a:endParaRPr sz="900"/>
          </a:p>
          <a:p>
            <a:pPr indent="0" lvl="0" marL="0" rtl="0" algn="l">
              <a:lnSpc>
                <a:spcPct val="130000"/>
              </a:lnSpc>
              <a:spcBef>
                <a:spcPts val="0"/>
              </a:spcBef>
              <a:spcAft>
                <a:spcPts val="0"/>
              </a:spcAft>
              <a:buClr>
                <a:srgbClr val="000000"/>
              </a:buClr>
              <a:buFont typeface="Arial"/>
              <a:buNone/>
            </a:pPr>
            <a:r>
              <a:t/>
            </a:r>
            <a:endParaRPr sz="900"/>
          </a:p>
          <a:p>
            <a:pPr indent="0" lvl="0" marL="0" rtl="0" algn="l">
              <a:lnSpc>
                <a:spcPct val="130000"/>
              </a:lnSpc>
              <a:spcBef>
                <a:spcPts val="0"/>
              </a:spcBef>
              <a:spcAft>
                <a:spcPts val="0"/>
              </a:spcAft>
              <a:buClr>
                <a:srgbClr val="000000"/>
              </a:buClr>
              <a:buFont typeface="Arial"/>
              <a:buNone/>
            </a:pPr>
            <a:r>
              <a:rPr lang="en" sz="900"/>
              <a:t>Use a strong password with a mix of characters. There may be a minimum of characters you need to enter.</a:t>
            </a:r>
            <a:endParaRPr sz="900"/>
          </a:p>
          <a:p>
            <a:pPr indent="0" lvl="0" marL="0" rtl="0" algn="l">
              <a:lnSpc>
                <a:spcPct val="130000"/>
              </a:lnSpc>
              <a:spcBef>
                <a:spcPts val="0"/>
              </a:spcBef>
              <a:spcAft>
                <a:spcPts val="0"/>
              </a:spcAft>
              <a:buClr>
                <a:srgbClr val="000000"/>
              </a:buClr>
              <a:buFont typeface="Arial"/>
              <a:buNone/>
            </a:pPr>
            <a:r>
              <a:t/>
            </a:r>
            <a:endParaRPr sz="900"/>
          </a:p>
        </p:txBody>
      </p:sp>
      <p:sp>
        <p:nvSpPr>
          <p:cNvPr id="598" name="Google Shape;598;p69"/>
          <p:cNvSpPr txBox="1"/>
          <p:nvPr/>
        </p:nvSpPr>
        <p:spPr>
          <a:xfrm>
            <a:off x="1442850" y="1601677"/>
            <a:ext cx="1867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Inter"/>
                <a:ea typeface="Inter"/>
                <a:cs typeface="Inter"/>
                <a:sym typeface="Inter"/>
              </a:rPr>
              <a:t>Navigate to your Email</a:t>
            </a:r>
            <a:endParaRPr b="1" sz="1100">
              <a:solidFill>
                <a:schemeClr val="lt1"/>
              </a:solidFill>
              <a:latin typeface="Inter"/>
              <a:ea typeface="Inter"/>
              <a:cs typeface="Inter"/>
              <a:sym typeface="Inter"/>
            </a:endParaRPr>
          </a:p>
        </p:txBody>
      </p:sp>
      <p:sp>
        <p:nvSpPr>
          <p:cNvPr id="599" name="Google Shape;599;p69"/>
          <p:cNvSpPr txBox="1"/>
          <p:nvPr/>
        </p:nvSpPr>
        <p:spPr>
          <a:xfrm>
            <a:off x="3661500" y="1601677"/>
            <a:ext cx="1867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Inter"/>
                <a:ea typeface="Inter"/>
                <a:cs typeface="Inter"/>
                <a:sym typeface="Inter"/>
              </a:rPr>
              <a:t>Activate</a:t>
            </a:r>
            <a:endParaRPr b="1" sz="1100">
              <a:solidFill>
                <a:schemeClr val="lt1"/>
              </a:solidFill>
              <a:latin typeface="Inter"/>
              <a:ea typeface="Inter"/>
              <a:cs typeface="Inter"/>
              <a:sym typeface="Inter"/>
            </a:endParaRPr>
          </a:p>
        </p:txBody>
      </p:sp>
      <p:sp>
        <p:nvSpPr>
          <p:cNvPr id="600" name="Google Shape;600;p69"/>
          <p:cNvSpPr txBox="1"/>
          <p:nvPr/>
        </p:nvSpPr>
        <p:spPr>
          <a:xfrm>
            <a:off x="5806950" y="1601677"/>
            <a:ext cx="1867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Inter"/>
                <a:ea typeface="Inter"/>
                <a:cs typeface="Inter"/>
                <a:sym typeface="Inter"/>
              </a:rPr>
              <a:t>Create Credentials</a:t>
            </a:r>
            <a:endParaRPr b="1" sz="1100">
              <a:solidFill>
                <a:schemeClr val="lt1"/>
              </a:solidFill>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5" name="Shape 605"/>
        <p:cNvGrpSpPr/>
        <p:nvPr/>
      </p:nvGrpSpPr>
      <p:grpSpPr>
        <a:xfrm>
          <a:off x="0" y="0"/>
          <a:ext cx="0" cy="0"/>
          <a:chOff x="0" y="0"/>
          <a:chExt cx="0" cy="0"/>
        </a:xfrm>
      </p:grpSpPr>
      <p:sp>
        <p:nvSpPr>
          <p:cNvPr id="606" name="Google Shape;606;p70"/>
          <p:cNvSpPr txBox="1"/>
          <p:nvPr>
            <p:ph type="title"/>
          </p:nvPr>
        </p:nvSpPr>
        <p:spPr>
          <a:xfrm>
            <a:off x="658500" y="414800"/>
            <a:ext cx="8279100" cy="1113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Log in by Request Form</a:t>
            </a:r>
            <a:endParaRPr b="1">
              <a:latin typeface="Inter"/>
              <a:ea typeface="Inter"/>
              <a:cs typeface="Inter"/>
              <a:sym typeface="Inter"/>
            </a:endParaRPr>
          </a:p>
          <a:p>
            <a:pPr indent="0" lvl="0" marL="0" rtl="0" algn="l">
              <a:lnSpc>
                <a:spcPct val="150000"/>
              </a:lnSpc>
              <a:spcBef>
                <a:spcPts val="1200"/>
              </a:spcBef>
              <a:spcAft>
                <a:spcPts val="0"/>
              </a:spcAft>
              <a:buNone/>
            </a:pPr>
            <a:r>
              <a:rPr lang="en" sz="1300">
                <a:solidFill>
                  <a:srgbClr val="000000"/>
                </a:solidFill>
                <a:latin typeface="Inter"/>
                <a:ea typeface="Inter"/>
                <a:cs typeface="Inter"/>
                <a:sym typeface="Inter"/>
              </a:rPr>
              <a:t>Request access to your portal via </a:t>
            </a:r>
            <a:r>
              <a:rPr b="1" lang="en" sz="1300">
                <a:solidFill>
                  <a:srgbClr val="000000"/>
                </a:solidFill>
                <a:latin typeface="Inter"/>
                <a:ea typeface="Inter"/>
                <a:cs typeface="Inter"/>
                <a:sym typeface="Inter"/>
              </a:rPr>
              <a:t>register a new account</a:t>
            </a:r>
            <a:r>
              <a:rPr lang="en" sz="1300">
                <a:solidFill>
                  <a:srgbClr val="000000"/>
                </a:solidFill>
                <a:latin typeface="Inter"/>
                <a:ea typeface="Inter"/>
                <a:cs typeface="Inter"/>
                <a:sym typeface="Inter"/>
              </a:rPr>
              <a:t> button located on your portal homepage.</a:t>
            </a:r>
            <a:endParaRPr sz="1300">
              <a:solidFill>
                <a:srgbClr val="000000"/>
              </a:solidFill>
              <a:latin typeface="Inter"/>
              <a:ea typeface="Inter"/>
              <a:cs typeface="Inter"/>
              <a:sym typeface="Inter"/>
            </a:endParaRPr>
          </a:p>
          <a:p>
            <a:pPr indent="0" lvl="0" marL="0" rtl="0" algn="l">
              <a:lnSpc>
                <a:spcPct val="150000"/>
              </a:lnSpc>
              <a:spcBef>
                <a:spcPts val="1200"/>
              </a:spcBef>
              <a:spcAft>
                <a:spcPts val="1200"/>
              </a:spcAft>
              <a:buNone/>
            </a:pPr>
            <a:r>
              <a:rPr lang="en" sz="1300">
                <a:solidFill>
                  <a:srgbClr val="000000"/>
                </a:solidFill>
                <a:latin typeface="Inter"/>
                <a:ea typeface="Inter"/>
                <a:cs typeface="Inter"/>
                <a:sym typeface="Inter"/>
              </a:rPr>
              <a:t>Depending on your portal setup, you may gain access immediately or need to wait for approval.</a:t>
            </a:r>
            <a:endParaRPr sz="1300">
              <a:solidFill>
                <a:srgbClr val="000000"/>
              </a:solidFill>
              <a:latin typeface="Inter"/>
              <a:ea typeface="Inter"/>
              <a:cs typeface="Inter"/>
              <a:sym typeface="Inter"/>
            </a:endParaRPr>
          </a:p>
        </p:txBody>
      </p:sp>
      <p:grpSp>
        <p:nvGrpSpPr>
          <p:cNvPr id="607" name="Google Shape;607;p70"/>
          <p:cNvGrpSpPr/>
          <p:nvPr/>
        </p:nvGrpSpPr>
        <p:grpSpPr>
          <a:xfrm>
            <a:off x="658518" y="1812652"/>
            <a:ext cx="6121159" cy="619364"/>
            <a:chOff x="1280500" y="2612950"/>
            <a:chExt cx="5062575" cy="483425"/>
          </a:xfrm>
        </p:grpSpPr>
        <p:sp>
          <p:nvSpPr>
            <p:cNvPr id="608" name="Google Shape;608;p70"/>
            <p:cNvSpPr/>
            <p:nvPr/>
          </p:nvSpPr>
          <p:spPr>
            <a:xfrm>
              <a:off x="1280500" y="2612950"/>
              <a:ext cx="1699050" cy="483425"/>
            </a:xfrm>
            <a:custGeom>
              <a:rect b="b" l="l" r="r" t="t"/>
              <a:pathLst>
                <a:path extrusionOk="0" h="19337" w="67962">
                  <a:moveTo>
                    <a:pt x="2822" y="1"/>
                  </a:moveTo>
                  <a:cubicBezTo>
                    <a:pt x="1263" y="1"/>
                    <a:pt x="1" y="1263"/>
                    <a:pt x="1" y="2822"/>
                  </a:cubicBezTo>
                  <a:lnTo>
                    <a:pt x="1" y="9895"/>
                  </a:lnTo>
                  <a:lnTo>
                    <a:pt x="1" y="16514"/>
                  </a:lnTo>
                  <a:cubicBezTo>
                    <a:pt x="1" y="18074"/>
                    <a:pt x="1263" y="19336"/>
                    <a:pt x="2822" y="19336"/>
                  </a:cubicBezTo>
                  <a:lnTo>
                    <a:pt x="62556" y="19336"/>
                  </a:lnTo>
                  <a:cubicBezTo>
                    <a:pt x="63735" y="19336"/>
                    <a:pt x="64795" y="18610"/>
                    <a:pt x="65199" y="17515"/>
                  </a:cubicBezTo>
                  <a:lnTo>
                    <a:pt x="67712" y="10871"/>
                  </a:lnTo>
                  <a:cubicBezTo>
                    <a:pt x="67950" y="10240"/>
                    <a:pt x="67962" y="9549"/>
                    <a:pt x="67735" y="8906"/>
                  </a:cubicBezTo>
                  <a:lnTo>
                    <a:pt x="65187" y="1870"/>
                  </a:lnTo>
                  <a:cubicBezTo>
                    <a:pt x="64783" y="751"/>
                    <a:pt x="63723" y="1"/>
                    <a:pt x="62532" y="1"/>
                  </a:cubicBezTo>
                  <a:close/>
                </a:path>
              </a:pathLst>
            </a:custGeom>
            <a:solidFill>
              <a:srgbClr val="126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70"/>
            <p:cNvSpPr/>
            <p:nvPr/>
          </p:nvSpPr>
          <p:spPr>
            <a:xfrm>
              <a:off x="2962275" y="2612950"/>
              <a:ext cx="1699025" cy="483425"/>
            </a:xfrm>
            <a:custGeom>
              <a:rect b="b" l="l" r="r" t="t"/>
              <a:pathLst>
                <a:path extrusionOk="0" h="19337" w="67961">
                  <a:moveTo>
                    <a:pt x="0" y="1"/>
                  </a:moveTo>
                  <a:lnTo>
                    <a:pt x="3215" y="8906"/>
                  </a:lnTo>
                  <a:cubicBezTo>
                    <a:pt x="3441" y="9549"/>
                    <a:pt x="3441" y="10240"/>
                    <a:pt x="3203" y="10871"/>
                  </a:cubicBezTo>
                  <a:lnTo>
                    <a:pt x="0" y="19336"/>
                  </a:lnTo>
                  <a:lnTo>
                    <a:pt x="62555" y="19336"/>
                  </a:lnTo>
                  <a:cubicBezTo>
                    <a:pt x="63734" y="19336"/>
                    <a:pt x="64782" y="18610"/>
                    <a:pt x="65199" y="17515"/>
                  </a:cubicBezTo>
                  <a:lnTo>
                    <a:pt x="67711" y="10871"/>
                  </a:lnTo>
                  <a:cubicBezTo>
                    <a:pt x="67949" y="10240"/>
                    <a:pt x="67961" y="9549"/>
                    <a:pt x="67735" y="8906"/>
                  </a:cubicBezTo>
                  <a:lnTo>
                    <a:pt x="65187" y="1870"/>
                  </a:lnTo>
                  <a:cubicBezTo>
                    <a:pt x="64782" y="751"/>
                    <a:pt x="63722" y="1"/>
                    <a:pt x="62532" y="1"/>
                  </a:cubicBezTo>
                  <a:close/>
                </a:path>
              </a:pathLst>
            </a:custGeom>
            <a:solidFill>
              <a:srgbClr val="B08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0"/>
            <p:cNvSpPr/>
            <p:nvPr/>
          </p:nvSpPr>
          <p:spPr>
            <a:xfrm>
              <a:off x="4644025" y="2612950"/>
              <a:ext cx="1699050" cy="483425"/>
            </a:xfrm>
            <a:custGeom>
              <a:rect b="b" l="l" r="r" t="t"/>
              <a:pathLst>
                <a:path extrusionOk="0" h="19337" w="67962">
                  <a:moveTo>
                    <a:pt x="0" y="1"/>
                  </a:moveTo>
                  <a:lnTo>
                    <a:pt x="3215" y="8906"/>
                  </a:lnTo>
                  <a:cubicBezTo>
                    <a:pt x="3441" y="9549"/>
                    <a:pt x="3441" y="10240"/>
                    <a:pt x="3203" y="10871"/>
                  </a:cubicBezTo>
                  <a:lnTo>
                    <a:pt x="0" y="19336"/>
                  </a:lnTo>
                  <a:lnTo>
                    <a:pt x="62556" y="19336"/>
                  </a:lnTo>
                  <a:cubicBezTo>
                    <a:pt x="63734" y="19336"/>
                    <a:pt x="64782" y="18610"/>
                    <a:pt x="65199" y="17515"/>
                  </a:cubicBezTo>
                  <a:lnTo>
                    <a:pt x="67711" y="10871"/>
                  </a:lnTo>
                  <a:cubicBezTo>
                    <a:pt x="67949" y="10240"/>
                    <a:pt x="67961" y="9549"/>
                    <a:pt x="67735" y="8906"/>
                  </a:cubicBezTo>
                  <a:lnTo>
                    <a:pt x="65187" y="1870"/>
                  </a:lnTo>
                  <a:cubicBezTo>
                    <a:pt x="64782" y="751"/>
                    <a:pt x="63723" y="1"/>
                    <a:pt x="62532" y="1"/>
                  </a:cubicBezTo>
                  <a:close/>
                </a:path>
              </a:pathLst>
            </a:custGeom>
            <a:solidFill>
              <a:srgbClr val="0E67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1" name="Google Shape;611;p70"/>
          <p:cNvSpPr txBox="1"/>
          <p:nvPr>
            <p:ph idx="4294967295" type="body"/>
          </p:nvPr>
        </p:nvSpPr>
        <p:spPr>
          <a:xfrm>
            <a:off x="628325" y="2527000"/>
            <a:ext cx="1665300" cy="147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t/>
            </a:r>
            <a:endParaRPr sz="1000" strike="sngStrike"/>
          </a:p>
          <a:p>
            <a:pPr indent="0" lvl="0" marL="0" rtl="0" algn="l">
              <a:lnSpc>
                <a:spcPct val="130000"/>
              </a:lnSpc>
              <a:spcBef>
                <a:spcPts val="0"/>
              </a:spcBef>
              <a:spcAft>
                <a:spcPts val="0"/>
              </a:spcAft>
              <a:buClr>
                <a:srgbClr val="000000"/>
              </a:buClr>
              <a:buFont typeface="Arial"/>
              <a:buNone/>
            </a:pPr>
            <a:r>
              <a:rPr lang="en" sz="1000">
                <a:solidFill>
                  <a:srgbClr val="DF322E"/>
                </a:solidFill>
              </a:rPr>
              <a:t>Add your portal URL</a:t>
            </a:r>
            <a:endParaRPr sz="1000">
              <a:solidFill>
                <a:srgbClr val="DF322E"/>
              </a:solidFill>
            </a:endParaRPr>
          </a:p>
        </p:txBody>
      </p:sp>
      <p:sp>
        <p:nvSpPr>
          <p:cNvPr id="612" name="Google Shape;612;p70"/>
          <p:cNvSpPr txBox="1"/>
          <p:nvPr>
            <p:ph idx="4294967295" type="body"/>
          </p:nvPr>
        </p:nvSpPr>
        <p:spPr>
          <a:xfrm>
            <a:off x="2722100" y="2527000"/>
            <a:ext cx="1899900" cy="147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rPr lang="en" sz="1000"/>
              <a:t>Select </a:t>
            </a:r>
            <a:r>
              <a:rPr b="1" lang="en" sz="1000"/>
              <a:t>Register a New Account. </a:t>
            </a:r>
            <a:endParaRPr b="1" sz="1000"/>
          </a:p>
          <a:p>
            <a:pPr indent="0" lvl="0" marL="0" rtl="0" algn="l">
              <a:lnSpc>
                <a:spcPct val="130000"/>
              </a:lnSpc>
              <a:spcBef>
                <a:spcPts val="0"/>
              </a:spcBef>
              <a:spcAft>
                <a:spcPts val="0"/>
              </a:spcAft>
              <a:buClr>
                <a:srgbClr val="000000"/>
              </a:buClr>
              <a:buFont typeface="Arial"/>
              <a:buNone/>
            </a:pPr>
            <a:r>
              <a:t/>
            </a:r>
            <a:endParaRPr sz="1000"/>
          </a:p>
          <a:p>
            <a:pPr indent="0" lvl="0" marL="0" rtl="0" algn="l">
              <a:lnSpc>
                <a:spcPct val="130000"/>
              </a:lnSpc>
              <a:spcBef>
                <a:spcPts val="0"/>
              </a:spcBef>
              <a:spcAft>
                <a:spcPts val="0"/>
              </a:spcAft>
              <a:buClr>
                <a:srgbClr val="000000"/>
              </a:buClr>
              <a:buFont typeface="Arial"/>
              <a:buNone/>
            </a:pPr>
            <a:r>
              <a:rPr lang="en" sz="1000"/>
              <a:t>Complete all the fields to help provide the Bynder admin with as much information as possible to approve your request. </a:t>
            </a:r>
            <a:endParaRPr sz="1000"/>
          </a:p>
          <a:p>
            <a:pPr indent="0" lvl="0" marL="0" rtl="0" algn="l">
              <a:lnSpc>
                <a:spcPct val="130000"/>
              </a:lnSpc>
              <a:spcBef>
                <a:spcPts val="0"/>
              </a:spcBef>
              <a:spcAft>
                <a:spcPts val="0"/>
              </a:spcAft>
              <a:buClr>
                <a:srgbClr val="000000"/>
              </a:buClr>
              <a:buFont typeface="Arial"/>
              <a:buNone/>
            </a:pPr>
            <a:r>
              <a:t/>
            </a:r>
            <a:endParaRPr sz="1000"/>
          </a:p>
          <a:p>
            <a:pPr indent="0" lvl="0" marL="0" rtl="0" algn="l">
              <a:lnSpc>
                <a:spcPct val="130000"/>
              </a:lnSpc>
              <a:spcBef>
                <a:spcPts val="0"/>
              </a:spcBef>
              <a:spcAft>
                <a:spcPts val="0"/>
              </a:spcAft>
              <a:buClr>
                <a:srgbClr val="000000"/>
              </a:buClr>
              <a:buFont typeface="Arial"/>
              <a:buNone/>
            </a:pPr>
            <a:r>
              <a:t/>
            </a:r>
            <a:endParaRPr sz="1000"/>
          </a:p>
        </p:txBody>
      </p:sp>
      <p:sp>
        <p:nvSpPr>
          <p:cNvPr id="613" name="Google Shape;613;p70"/>
          <p:cNvSpPr txBox="1"/>
          <p:nvPr>
            <p:ph idx="4294967295" type="body"/>
          </p:nvPr>
        </p:nvSpPr>
        <p:spPr>
          <a:xfrm>
            <a:off x="4746774" y="2527000"/>
            <a:ext cx="1899900" cy="147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rPr lang="en" sz="1000"/>
              <a:t>Once approved, you will receive an email with a link to set up a password for the portal. </a:t>
            </a:r>
            <a:endParaRPr sz="1000"/>
          </a:p>
          <a:p>
            <a:pPr indent="0" lvl="0" marL="0" rtl="0" algn="l">
              <a:lnSpc>
                <a:spcPct val="130000"/>
              </a:lnSpc>
              <a:spcBef>
                <a:spcPts val="0"/>
              </a:spcBef>
              <a:spcAft>
                <a:spcPts val="0"/>
              </a:spcAft>
              <a:buClr>
                <a:srgbClr val="000000"/>
              </a:buClr>
              <a:buFont typeface="Arial"/>
              <a:buNone/>
            </a:pPr>
            <a:r>
              <a:t/>
            </a:r>
            <a:endParaRPr sz="1000"/>
          </a:p>
          <a:p>
            <a:pPr indent="0" lvl="0" marL="0" rtl="0" algn="l">
              <a:lnSpc>
                <a:spcPct val="130000"/>
              </a:lnSpc>
              <a:spcBef>
                <a:spcPts val="0"/>
              </a:spcBef>
              <a:spcAft>
                <a:spcPts val="0"/>
              </a:spcAft>
              <a:buClr>
                <a:srgbClr val="000000"/>
              </a:buClr>
              <a:buFont typeface="Arial"/>
              <a:buNone/>
            </a:pPr>
            <a:r>
              <a:rPr b="1" lang="en" sz="1000"/>
              <a:t>Click the link </a:t>
            </a:r>
            <a:r>
              <a:rPr lang="en" sz="1000"/>
              <a:t>and you will be redirected to the portal.</a:t>
            </a:r>
            <a:endParaRPr sz="1000"/>
          </a:p>
          <a:p>
            <a:pPr indent="0" lvl="0" marL="0" rtl="0" algn="l">
              <a:lnSpc>
                <a:spcPct val="130000"/>
              </a:lnSpc>
              <a:spcBef>
                <a:spcPts val="0"/>
              </a:spcBef>
              <a:spcAft>
                <a:spcPts val="0"/>
              </a:spcAft>
              <a:buClr>
                <a:srgbClr val="000000"/>
              </a:buClr>
              <a:buFont typeface="Arial"/>
              <a:buNone/>
            </a:pPr>
            <a:r>
              <a:t/>
            </a:r>
            <a:endParaRPr sz="1000"/>
          </a:p>
          <a:p>
            <a:pPr indent="0" lvl="0" marL="0" rtl="0" algn="l">
              <a:lnSpc>
                <a:spcPct val="130000"/>
              </a:lnSpc>
              <a:spcBef>
                <a:spcPts val="0"/>
              </a:spcBef>
              <a:spcAft>
                <a:spcPts val="0"/>
              </a:spcAft>
              <a:buClr>
                <a:srgbClr val="000000"/>
              </a:buClr>
              <a:buFont typeface="Arial"/>
              <a:buNone/>
            </a:pPr>
            <a:r>
              <a:t/>
            </a:r>
            <a:endParaRPr sz="1000"/>
          </a:p>
          <a:p>
            <a:pPr indent="0" lvl="0" marL="0" rtl="0" algn="l">
              <a:lnSpc>
                <a:spcPct val="130000"/>
              </a:lnSpc>
              <a:spcBef>
                <a:spcPts val="0"/>
              </a:spcBef>
              <a:spcAft>
                <a:spcPts val="0"/>
              </a:spcAft>
              <a:buClr>
                <a:srgbClr val="000000"/>
              </a:buClr>
              <a:buFont typeface="Arial"/>
              <a:buNone/>
            </a:pPr>
            <a:r>
              <a:t/>
            </a:r>
            <a:endParaRPr sz="1000"/>
          </a:p>
          <a:p>
            <a:pPr indent="0" lvl="0" marL="0" rtl="0" algn="l">
              <a:lnSpc>
                <a:spcPct val="130000"/>
              </a:lnSpc>
              <a:spcBef>
                <a:spcPts val="0"/>
              </a:spcBef>
              <a:spcAft>
                <a:spcPts val="0"/>
              </a:spcAft>
              <a:buClr>
                <a:srgbClr val="000000"/>
              </a:buClr>
              <a:buFont typeface="Arial"/>
              <a:buNone/>
            </a:pPr>
            <a:r>
              <a:t/>
            </a:r>
            <a:endParaRPr sz="1000"/>
          </a:p>
        </p:txBody>
      </p:sp>
      <p:sp>
        <p:nvSpPr>
          <p:cNvPr id="614" name="Google Shape;614;p70"/>
          <p:cNvSpPr txBox="1"/>
          <p:nvPr/>
        </p:nvSpPr>
        <p:spPr>
          <a:xfrm>
            <a:off x="766023" y="1969867"/>
            <a:ext cx="1762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Inter"/>
                <a:ea typeface="Inter"/>
                <a:cs typeface="Inter"/>
                <a:sym typeface="Inter"/>
              </a:rPr>
              <a:t>Visit URL</a:t>
            </a:r>
            <a:endParaRPr b="1" sz="1200">
              <a:solidFill>
                <a:schemeClr val="lt1"/>
              </a:solidFill>
              <a:latin typeface="Inter"/>
              <a:ea typeface="Inter"/>
              <a:cs typeface="Inter"/>
              <a:sym typeface="Inter"/>
            </a:endParaRPr>
          </a:p>
        </p:txBody>
      </p:sp>
      <p:sp>
        <p:nvSpPr>
          <p:cNvPr id="615" name="Google Shape;615;p70"/>
          <p:cNvSpPr txBox="1"/>
          <p:nvPr/>
        </p:nvSpPr>
        <p:spPr>
          <a:xfrm>
            <a:off x="2859794" y="1969867"/>
            <a:ext cx="1762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Inter"/>
                <a:ea typeface="Inter"/>
                <a:cs typeface="Inter"/>
                <a:sym typeface="Inter"/>
              </a:rPr>
              <a:t>Request</a:t>
            </a:r>
            <a:r>
              <a:rPr b="1" lang="en" sz="1200">
                <a:solidFill>
                  <a:schemeClr val="lt1"/>
                </a:solidFill>
                <a:latin typeface="Inter"/>
                <a:ea typeface="Inter"/>
                <a:cs typeface="Inter"/>
                <a:sym typeface="Inter"/>
              </a:rPr>
              <a:t> Access</a:t>
            </a:r>
            <a:endParaRPr b="1" sz="1200">
              <a:solidFill>
                <a:schemeClr val="lt1"/>
              </a:solidFill>
              <a:latin typeface="Inter"/>
              <a:ea typeface="Inter"/>
              <a:cs typeface="Inter"/>
              <a:sym typeface="Inter"/>
            </a:endParaRPr>
          </a:p>
        </p:txBody>
      </p:sp>
      <p:sp>
        <p:nvSpPr>
          <p:cNvPr id="616" name="Google Shape;616;p70"/>
          <p:cNvSpPr txBox="1"/>
          <p:nvPr/>
        </p:nvSpPr>
        <p:spPr>
          <a:xfrm>
            <a:off x="4884486" y="1969867"/>
            <a:ext cx="1762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Inter"/>
                <a:ea typeface="Inter"/>
                <a:cs typeface="Inter"/>
                <a:sym typeface="Inter"/>
              </a:rPr>
              <a:t>Receive Email</a:t>
            </a:r>
            <a:endParaRPr b="1" sz="1200" strike="sngStrike">
              <a:solidFill>
                <a:schemeClr val="lt1"/>
              </a:solidFill>
              <a:latin typeface="Inter"/>
              <a:ea typeface="Inter"/>
              <a:cs typeface="Inter"/>
              <a:sym typeface="Inter"/>
            </a:endParaRPr>
          </a:p>
        </p:txBody>
      </p:sp>
      <p:sp>
        <p:nvSpPr>
          <p:cNvPr id="617" name="Google Shape;617;p70"/>
          <p:cNvSpPr/>
          <p:nvPr/>
        </p:nvSpPr>
        <p:spPr>
          <a:xfrm>
            <a:off x="6779570" y="1812575"/>
            <a:ext cx="2054321" cy="619364"/>
          </a:xfrm>
          <a:custGeom>
            <a:rect b="b" l="l" r="r" t="t"/>
            <a:pathLst>
              <a:path extrusionOk="0" h="19337" w="67962">
                <a:moveTo>
                  <a:pt x="0" y="1"/>
                </a:moveTo>
                <a:lnTo>
                  <a:pt x="3215" y="8906"/>
                </a:lnTo>
                <a:cubicBezTo>
                  <a:pt x="3441" y="9549"/>
                  <a:pt x="3441" y="10240"/>
                  <a:pt x="3203" y="10871"/>
                </a:cubicBezTo>
                <a:lnTo>
                  <a:pt x="0" y="19336"/>
                </a:lnTo>
                <a:lnTo>
                  <a:pt x="62556" y="19336"/>
                </a:lnTo>
                <a:cubicBezTo>
                  <a:pt x="63734" y="19336"/>
                  <a:pt x="64782" y="18610"/>
                  <a:pt x="65199" y="17515"/>
                </a:cubicBezTo>
                <a:lnTo>
                  <a:pt x="67711" y="10871"/>
                </a:lnTo>
                <a:cubicBezTo>
                  <a:pt x="67949" y="10240"/>
                  <a:pt x="67961" y="9549"/>
                  <a:pt x="67735" y="8906"/>
                </a:cubicBezTo>
                <a:lnTo>
                  <a:pt x="65187" y="1870"/>
                </a:lnTo>
                <a:cubicBezTo>
                  <a:pt x="64782" y="751"/>
                  <a:pt x="63723" y="1"/>
                  <a:pt x="625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0"/>
          <p:cNvSpPr txBox="1"/>
          <p:nvPr/>
        </p:nvSpPr>
        <p:spPr>
          <a:xfrm>
            <a:off x="6977219" y="1969854"/>
            <a:ext cx="17622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lt1"/>
              </a:solidFill>
              <a:latin typeface="Inter"/>
              <a:ea typeface="Inter"/>
              <a:cs typeface="Inter"/>
              <a:sym typeface="Inter"/>
            </a:endParaRPr>
          </a:p>
          <a:p>
            <a:pPr indent="0" lvl="0" marL="0" rtl="0" algn="ctr">
              <a:spcBef>
                <a:spcPts val="0"/>
              </a:spcBef>
              <a:spcAft>
                <a:spcPts val="0"/>
              </a:spcAft>
              <a:buNone/>
            </a:pPr>
            <a:r>
              <a:t/>
            </a:r>
            <a:endParaRPr b="1" sz="1200">
              <a:solidFill>
                <a:schemeClr val="lt1"/>
              </a:solidFill>
              <a:latin typeface="Inter"/>
              <a:ea typeface="Inter"/>
              <a:cs typeface="Inter"/>
              <a:sym typeface="Inter"/>
            </a:endParaRPr>
          </a:p>
          <a:p>
            <a:pPr indent="0" lvl="0" marL="0" rtl="0" algn="ctr">
              <a:spcBef>
                <a:spcPts val="0"/>
              </a:spcBef>
              <a:spcAft>
                <a:spcPts val="0"/>
              </a:spcAft>
              <a:buNone/>
            </a:pPr>
            <a:r>
              <a:rPr b="1" lang="en" sz="1200">
                <a:solidFill>
                  <a:schemeClr val="lt1"/>
                </a:solidFill>
                <a:latin typeface="Inter"/>
                <a:ea typeface="Inter"/>
                <a:cs typeface="Inter"/>
                <a:sym typeface="Inter"/>
              </a:rPr>
              <a:t>Create Credentials</a:t>
            </a:r>
            <a:endParaRPr b="1" sz="1200">
              <a:solidFill>
                <a:schemeClr val="lt1"/>
              </a:solidFill>
              <a:latin typeface="Inter"/>
              <a:ea typeface="Inter"/>
              <a:cs typeface="Inter"/>
              <a:sym typeface="Inter"/>
            </a:endParaRPr>
          </a:p>
          <a:p>
            <a:pPr indent="0" lvl="0" marL="0" rtl="0" algn="ctr">
              <a:spcBef>
                <a:spcPts val="0"/>
              </a:spcBef>
              <a:spcAft>
                <a:spcPts val="0"/>
              </a:spcAft>
              <a:buNone/>
            </a:pPr>
            <a:r>
              <a:t/>
            </a:r>
            <a:endParaRPr b="1" sz="1200">
              <a:solidFill>
                <a:schemeClr val="lt1"/>
              </a:solidFill>
              <a:latin typeface="Inter"/>
              <a:ea typeface="Inter"/>
              <a:cs typeface="Inter"/>
              <a:sym typeface="Inter"/>
            </a:endParaRPr>
          </a:p>
          <a:p>
            <a:pPr indent="0" lvl="0" marL="0" rtl="0" algn="ctr">
              <a:spcBef>
                <a:spcPts val="0"/>
              </a:spcBef>
              <a:spcAft>
                <a:spcPts val="0"/>
              </a:spcAft>
              <a:buNone/>
            </a:pPr>
            <a:r>
              <a:t/>
            </a:r>
            <a:endParaRPr b="1" sz="1200">
              <a:solidFill>
                <a:schemeClr val="lt1"/>
              </a:solidFill>
              <a:latin typeface="Inter"/>
              <a:ea typeface="Inter"/>
              <a:cs typeface="Inter"/>
              <a:sym typeface="Inter"/>
            </a:endParaRPr>
          </a:p>
        </p:txBody>
      </p:sp>
      <p:sp>
        <p:nvSpPr>
          <p:cNvPr id="619" name="Google Shape;619;p70"/>
          <p:cNvSpPr txBox="1"/>
          <p:nvPr>
            <p:ph idx="4294967295" type="body"/>
          </p:nvPr>
        </p:nvSpPr>
        <p:spPr>
          <a:xfrm>
            <a:off x="6787938" y="2526989"/>
            <a:ext cx="2037600" cy="147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rPr lang="en" sz="1000"/>
              <a:t>C</a:t>
            </a:r>
            <a:r>
              <a:rPr lang="en" sz="1000"/>
              <a:t>reate a password</a:t>
            </a:r>
            <a:r>
              <a:rPr lang="en" sz="1000"/>
              <a:t> and enter additional profile details if required.</a:t>
            </a:r>
            <a:endParaRPr sz="1000"/>
          </a:p>
          <a:p>
            <a:pPr indent="0" lvl="0" marL="0" rtl="0" algn="l">
              <a:lnSpc>
                <a:spcPct val="130000"/>
              </a:lnSpc>
              <a:spcBef>
                <a:spcPts val="0"/>
              </a:spcBef>
              <a:spcAft>
                <a:spcPts val="0"/>
              </a:spcAft>
              <a:buClr>
                <a:srgbClr val="000000"/>
              </a:buClr>
              <a:buFont typeface="Arial"/>
              <a:buNone/>
            </a:pPr>
            <a:r>
              <a:t/>
            </a:r>
            <a:endParaRPr sz="1000"/>
          </a:p>
          <a:p>
            <a:pPr indent="0" lvl="0" marL="0" rtl="0" algn="l">
              <a:lnSpc>
                <a:spcPct val="130000"/>
              </a:lnSpc>
              <a:spcBef>
                <a:spcPts val="0"/>
              </a:spcBef>
              <a:spcAft>
                <a:spcPts val="0"/>
              </a:spcAft>
              <a:buClr>
                <a:srgbClr val="000000"/>
              </a:buClr>
              <a:buFont typeface="Arial"/>
              <a:buNone/>
            </a:pPr>
            <a:r>
              <a:rPr lang="en" sz="1000"/>
              <a:t>Use a strong password with a mix of characters. There may be a minimum of characters you need to enter.</a:t>
            </a:r>
            <a:endParaRPr sz="1000"/>
          </a:p>
          <a:p>
            <a:pPr indent="0" lvl="0" marL="0" rtl="0" algn="l">
              <a:lnSpc>
                <a:spcPct val="130000"/>
              </a:lnSpc>
              <a:spcBef>
                <a:spcPts val="0"/>
              </a:spcBef>
              <a:spcAft>
                <a:spcPts val="0"/>
              </a:spcAft>
              <a:buClr>
                <a:srgbClr val="000000"/>
              </a:buClr>
              <a:buFont typeface="Arial"/>
              <a:buNone/>
            </a:pPr>
            <a:r>
              <a:t/>
            </a: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71"/>
          <p:cNvSpPr txBox="1"/>
          <p:nvPr>
            <p:ph idx="4294967295" type="title"/>
          </p:nvPr>
        </p:nvSpPr>
        <p:spPr>
          <a:xfrm>
            <a:off x="414900" y="654450"/>
            <a:ext cx="8314200" cy="70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Login Resources</a:t>
            </a:r>
            <a:endParaRPr b="1">
              <a:latin typeface="Inter"/>
              <a:ea typeface="Inter"/>
              <a:cs typeface="Inter"/>
              <a:sym typeface="Inter"/>
            </a:endParaRPr>
          </a:p>
        </p:txBody>
      </p:sp>
      <p:sp>
        <p:nvSpPr>
          <p:cNvPr id="626" name="Google Shape;626;p71"/>
          <p:cNvSpPr/>
          <p:nvPr/>
        </p:nvSpPr>
        <p:spPr>
          <a:xfrm>
            <a:off x="814500" y="1459928"/>
            <a:ext cx="7628100" cy="3029100"/>
          </a:xfrm>
          <a:prstGeom prst="roundRect">
            <a:avLst>
              <a:gd fmla="val 20003" name="adj"/>
            </a:avLst>
          </a:prstGeom>
          <a:solidFill>
            <a:srgbClr val="ECF3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627" name="Google Shape;627;p71"/>
          <p:cNvSpPr txBox="1"/>
          <p:nvPr/>
        </p:nvSpPr>
        <p:spPr>
          <a:xfrm>
            <a:off x="1187550" y="1528178"/>
            <a:ext cx="6737700" cy="2960700"/>
          </a:xfrm>
          <a:prstGeom prst="rect">
            <a:avLst/>
          </a:prstGeom>
          <a:noFill/>
          <a:ln>
            <a:noFill/>
          </a:ln>
        </p:spPr>
        <p:txBody>
          <a:bodyPr anchorCtr="0" anchor="t" bIns="91425" lIns="91425" spcFirstLastPara="1" rIns="91425" wrap="square" tIns="0">
            <a:spAutoFit/>
          </a:bodyPr>
          <a:lstStyle/>
          <a:p>
            <a:pPr indent="0" lvl="0" marL="0" rtl="0" algn="ctr">
              <a:lnSpc>
                <a:spcPct val="115000"/>
              </a:lnSpc>
              <a:spcBef>
                <a:spcPts val="0"/>
              </a:spcBef>
              <a:spcAft>
                <a:spcPts val="0"/>
              </a:spcAft>
              <a:buClr>
                <a:srgbClr val="FFFFFF"/>
              </a:buClr>
              <a:buSzPts val="1000"/>
              <a:buFont typeface="Source Sans Pro"/>
              <a:buNone/>
            </a:pPr>
            <a:r>
              <a:t/>
            </a:r>
            <a:endParaRPr>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accent1"/>
                </a:solidFill>
                <a:uFill>
                  <a:noFill/>
                </a:uFill>
                <a:latin typeface="Inter"/>
                <a:ea typeface="Inter"/>
                <a:cs typeface="Inter"/>
                <a:sym typeface="Inter"/>
                <a:hlinkClick r:id="rId3">
                  <a:extLst>
                    <a:ext uri="{A12FA001-AC4F-418D-AE19-62706E023703}">
                      <ahyp:hlinkClr val="tx"/>
                    </a:ext>
                  </a:extLst>
                </a:hlinkClick>
              </a:rPr>
              <a:t>How to log into your portal?</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4"/>
              </a:rPr>
              <a:t>How to Reset Password</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5"/>
              </a:rPr>
              <a:t>Password Policy</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6"/>
              </a:rPr>
              <a:t>Request Access to Bynder via Request Form</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7"/>
              </a:rPr>
              <a:t>Explore your Portal Settings</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solidFill>
                <a:schemeClr val="accent1"/>
              </a:solidFill>
              <a:latin typeface="Inter"/>
              <a:ea typeface="Inter"/>
              <a:cs typeface="Inter"/>
              <a:sym typeface="Inter"/>
            </a:endParaRPr>
          </a:p>
        </p:txBody>
      </p:sp>
      <p:sp>
        <p:nvSpPr>
          <p:cNvPr id="628" name="Google Shape;628;p71"/>
          <p:cNvSpPr/>
          <p:nvPr/>
        </p:nvSpPr>
        <p:spPr>
          <a:xfrm>
            <a:off x="7715318" y="2893999"/>
            <a:ext cx="127468" cy="124785"/>
          </a:xfrm>
          <a:custGeom>
            <a:rect b="b" l="l" r="r" t="t"/>
            <a:pathLst>
              <a:path extrusionOk="0" h="6506" w="6645">
                <a:moveTo>
                  <a:pt x="3322" y="697"/>
                </a:moveTo>
                <a:cubicBezTo>
                  <a:pt x="3581" y="697"/>
                  <a:pt x="3800" y="776"/>
                  <a:pt x="3959" y="956"/>
                </a:cubicBezTo>
                <a:cubicBezTo>
                  <a:pt x="4138" y="1115"/>
                  <a:pt x="4217" y="1333"/>
                  <a:pt x="4217" y="1592"/>
                </a:cubicBezTo>
                <a:cubicBezTo>
                  <a:pt x="4217" y="1851"/>
                  <a:pt x="4138" y="2050"/>
                  <a:pt x="3959" y="2229"/>
                </a:cubicBezTo>
                <a:cubicBezTo>
                  <a:pt x="3800" y="2408"/>
                  <a:pt x="3581" y="2487"/>
                  <a:pt x="3322" y="2487"/>
                </a:cubicBezTo>
                <a:cubicBezTo>
                  <a:pt x="3064" y="2487"/>
                  <a:pt x="2845" y="2408"/>
                  <a:pt x="2686" y="2229"/>
                </a:cubicBezTo>
                <a:cubicBezTo>
                  <a:pt x="2507" y="2050"/>
                  <a:pt x="2427" y="1851"/>
                  <a:pt x="2427" y="1592"/>
                </a:cubicBezTo>
                <a:cubicBezTo>
                  <a:pt x="2427" y="1333"/>
                  <a:pt x="2507" y="1115"/>
                  <a:pt x="2686" y="956"/>
                </a:cubicBezTo>
                <a:cubicBezTo>
                  <a:pt x="2845" y="776"/>
                  <a:pt x="3064" y="697"/>
                  <a:pt x="3322" y="697"/>
                </a:cubicBezTo>
                <a:close/>
                <a:moveTo>
                  <a:pt x="3322" y="1"/>
                </a:moveTo>
                <a:cubicBezTo>
                  <a:pt x="2865" y="1"/>
                  <a:pt x="2487" y="160"/>
                  <a:pt x="2188" y="458"/>
                </a:cubicBezTo>
                <a:cubicBezTo>
                  <a:pt x="1890" y="757"/>
                  <a:pt x="1731" y="1135"/>
                  <a:pt x="1731" y="1592"/>
                </a:cubicBezTo>
                <a:cubicBezTo>
                  <a:pt x="1731" y="2050"/>
                  <a:pt x="1890" y="2428"/>
                  <a:pt x="2188" y="2726"/>
                </a:cubicBezTo>
                <a:cubicBezTo>
                  <a:pt x="2487" y="3024"/>
                  <a:pt x="2865" y="3184"/>
                  <a:pt x="3322" y="3184"/>
                </a:cubicBezTo>
                <a:cubicBezTo>
                  <a:pt x="3780" y="3184"/>
                  <a:pt x="4158" y="3024"/>
                  <a:pt x="4456" y="2726"/>
                </a:cubicBezTo>
                <a:cubicBezTo>
                  <a:pt x="4755" y="2428"/>
                  <a:pt x="4914" y="2050"/>
                  <a:pt x="4914" y="1592"/>
                </a:cubicBezTo>
                <a:cubicBezTo>
                  <a:pt x="4914" y="1135"/>
                  <a:pt x="4755" y="757"/>
                  <a:pt x="4456" y="458"/>
                </a:cubicBezTo>
                <a:cubicBezTo>
                  <a:pt x="4158" y="160"/>
                  <a:pt x="3780" y="1"/>
                  <a:pt x="3322" y="1"/>
                </a:cubicBezTo>
                <a:close/>
                <a:moveTo>
                  <a:pt x="3322" y="4437"/>
                </a:moveTo>
                <a:cubicBezTo>
                  <a:pt x="3720" y="4437"/>
                  <a:pt x="4098" y="4477"/>
                  <a:pt x="4456" y="4556"/>
                </a:cubicBezTo>
                <a:cubicBezTo>
                  <a:pt x="4834" y="4636"/>
                  <a:pt x="5232" y="4775"/>
                  <a:pt x="5650" y="4994"/>
                </a:cubicBezTo>
                <a:cubicBezTo>
                  <a:pt x="5729" y="5034"/>
                  <a:pt x="5809" y="5093"/>
                  <a:pt x="5869" y="5193"/>
                </a:cubicBezTo>
                <a:cubicBezTo>
                  <a:pt x="5928" y="5272"/>
                  <a:pt x="5948" y="5372"/>
                  <a:pt x="5948" y="5471"/>
                </a:cubicBezTo>
                <a:lnTo>
                  <a:pt x="5948" y="5809"/>
                </a:lnTo>
                <a:lnTo>
                  <a:pt x="696" y="5809"/>
                </a:lnTo>
                <a:lnTo>
                  <a:pt x="696" y="5471"/>
                </a:lnTo>
                <a:cubicBezTo>
                  <a:pt x="696" y="5372"/>
                  <a:pt x="716" y="5272"/>
                  <a:pt x="776" y="5193"/>
                </a:cubicBezTo>
                <a:cubicBezTo>
                  <a:pt x="836" y="5093"/>
                  <a:pt x="895" y="5034"/>
                  <a:pt x="995" y="4994"/>
                </a:cubicBezTo>
                <a:cubicBezTo>
                  <a:pt x="1393" y="4775"/>
                  <a:pt x="1791" y="4636"/>
                  <a:pt x="2168" y="4556"/>
                </a:cubicBezTo>
                <a:cubicBezTo>
                  <a:pt x="2546" y="4477"/>
                  <a:pt x="2924" y="4437"/>
                  <a:pt x="3322" y="4437"/>
                </a:cubicBezTo>
                <a:close/>
                <a:moveTo>
                  <a:pt x="3322" y="3741"/>
                </a:moveTo>
                <a:cubicBezTo>
                  <a:pt x="2885" y="3741"/>
                  <a:pt x="2447" y="3780"/>
                  <a:pt x="2029" y="3900"/>
                </a:cubicBezTo>
                <a:cubicBezTo>
                  <a:pt x="1592" y="3999"/>
                  <a:pt x="1154" y="4158"/>
                  <a:pt x="696" y="4357"/>
                </a:cubicBezTo>
                <a:cubicBezTo>
                  <a:pt x="498" y="4457"/>
                  <a:pt x="318" y="4616"/>
                  <a:pt x="199" y="4795"/>
                </a:cubicBezTo>
                <a:cubicBezTo>
                  <a:pt x="80" y="4994"/>
                  <a:pt x="0" y="5213"/>
                  <a:pt x="0" y="5471"/>
                </a:cubicBezTo>
                <a:lnTo>
                  <a:pt x="0" y="5809"/>
                </a:lnTo>
                <a:cubicBezTo>
                  <a:pt x="0" y="5988"/>
                  <a:pt x="80" y="6167"/>
                  <a:pt x="219" y="6287"/>
                </a:cubicBezTo>
                <a:cubicBezTo>
                  <a:pt x="338" y="6426"/>
                  <a:pt x="517" y="6506"/>
                  <a:pt x="696" y="6506"/>
                </a:cubicBezTo>
                <a:lnTo>
                  <a:pt x="5948" y="6506"/>
                </a:lnTo>
                <a:cubicBezTo>
                  <a:pt x="6127" y="6506"/>
                  <a:pt x="6306" y="6426"/>
                  <a:pt x="6426" y="6287"/>
                </a:cubicBezTo>
                <a:cubicBezTo>
                  <a:pt x="6565" y="6167"/>
                  <a:pt x="6644" y="5988"/>
                  <a:pt x="6644" y="5809"/>
                </a:cubicBezTo>
                <a:lnTo>
                  <a:pt x="6644" y="5471"/>
                </a:lnTo>
                <a:cubicBezTo>
                  <a:pt x="6644" y="5213"/>
                  <a:pt x="6565" y="4994"/>
                  <a:pt x="6445" y="4795"/>
                </a:cubicBezTo>
                <a:cubicBezTo>
                  <a:pt x="6326" y="4616"/>
                  <a:pt x="6147" y="4457"/>
                  <a:pt x="5948" y="4357"/>
                </a:cubicBezTo>
                <a:cubicBezTo>
                  <a:pt x="5491" y="4158"/>
                  <a:pt x="5053" y="3999"/>
                  <a:pt x="4615" y="3900"/>
                </a:cubicBezTo>
                <a:cubicBezTo>
                  <a:pt x="4198" y="3780"/>
                  <a:pt x="3760" y="3741"/>
                  <a:pt x="3322" y="3741"/>
                </a:cubicBezTo>
                <a:close/>
              </a:path>
            </a:pathLst>
          </a:custGeom>
          <a:solidFill>
            <a:srgbClr val="EC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72"/>
          <p:cNvSpPr/>
          <p:nvPr/>
        </p:nvSpPr>
        <p:spPr>
          <a:xfrm>
            <a:off x="375100" y="685655"/>
            <a:ext cx="4648200" cy="3772200"/>
          </a:xfrm>
          <a:prstGeom prst="roundRect">
            <a:avLst>
              <a:gd fmla="val 20003"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635" name="Google Shape;635;p72"/>
          <p:cNvSpPr txBox="1"/>
          <p:nvPr>
            <p:ph type="ctrTitle"/>
          </p:nvPr>
        </p:nvSpPr>
        <p:spPr>
          <a:xfrm>
            <a:off x="785800" y="469517"/>
            <a:ext cx="3826800" cy="1441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2200">
                <a:solidFill>
                  <a:schemeClr val="accent1"/>
                </a:solidFill>
                <a:latin typeface="Inter"/>
                <a:ea typeface="Inter"/>
                <a:cs typeface="Inter"/>
                <a:sym typeface="Inter"/>
              </a:rPr>
              <a:t>Training For Light Users</a:t>
            </a:r>
            <a:endParaRPr b="1" sz="2200">
              <a:solidFill>
                <a:schemeClr val="accent1"/>
              </a:solidFill>
              <a:latin typeface="Inter"/>
              <a:ea typeface="Inter"/>
              <a:cs typeface="Inter"/>
              <a:sym typeface="Inter"/>
            </a:endParaRPr>
          </a:p>
        </p:txBody>
      </p:sp>
      <p:sp>
        <p:nvSpPr>
          <p:cNvPr id="636" name="Google Shape;636;p72"/>
          <p:cNvSpPr txBox="1"/>
          <p:nvPr>
            <p:ph idx="1" type="subTitle"/>
          </p:nvPr>
        </p:nvSpPr>
        <p:spPr>
          <a:xfrm>
            <a:off x="636200" y="1495400"/>
            <a:ext cx="4315200" cy="461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A </a:t>
            </a:r>
            <a:r>
              <a:rPr b="1" lang="en" sz="1000"/>
              <a:t>light</a:t>
            </a:r>
            <a:r>
              <a:rPr lang="en" sz="1000"/>
              <a:t> Bynder user typically has limited access and permissions tailored for specific, straightforward </a:t>
            </a:r>
            <a:r>
              <a:rPr lang="en" sz="1000"/>
              <a:t>tasks</a:t>
            </a:r>
            <a:r>
              <a:rPr lang="en" sz="1000"/>
              <a:t>.</a:t>
            </a:r>
            <a:endParaRPr sz="1000"/>
          </a:p>
          <a:p>
            <a:pPr indent="0" lvl="0" marL="0" rtl="0" algn="l">
              <a:spcBef>
                <a:spcPts val="0"/>
              </a:spcBef>
              <a:spcAft>
                <a:spcPts val="0"/>
              </a:spcAft>
              <a:buNone/>
            </a:pPr>
            <a:r>
              <a:rPr lang="en" sz="1000"/>
              <a:t> </a:t>
            </a:r>
            <a:endParaRPr sz="1000"/>
          </a:p>
        </p:txBody>
      </p:sp>
      <p:sp>
        <p:nvSpPr>
          <p:cNvPr id="637" name="Google Shape;637;p72"/>
          <p:cNvSpPr txBox="1"/>
          <p:nvPr/>
        </p:nvSpPr>
        <p:spPr>
          <a:xfrm>
            <a:off x="5592150" y="2716850"/>
            <a:ext cx="3000000" cy="1539300"/>
          </a:xfrm>
          <a:prstGeom prst="rect">
            <a:avLst/>
          </a:prstGeom>
          <a:solidFill>
            <a:srgbClr val="DF322E"/>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lt1"/>
                </a:solidFill>
                <a:latin typeface="Inter"/>
                <a:ea typeface="Inter"/>
                <a:cs typeface="Inter"/>
                <a:sym typeface="Inter"/>
              </a:rPr>
              <a:t>Ideal For:</a:t>
            </a:r>
            <a:endParaRPr b="1" sz="1100">
              <a:solidFill>
                <a:schemeClr val="lt1"/>
              </a:solidFill>
              <a:latin typeface="Inter"/>
              <a:ea typeface="Inter"/>
              <a:cs typeface="Inter"/>
              <a:sym typeface="Inter"/>
            </a:endParaRPr>
          </a:p>
          <a:p>
            <a:pPr indent="-298450" lvl="0" marL="457200" rtl="0" algn="l">
              <a:spcBef>
                <a:spcPts val="0"/>
              </a:spcBef>
              <a:spcAft>
                <a:spcPts val="0"/>
              </a:spcAft>
              <a:buClr>
                <a:schemeClr val="lt1"/>
              </a:buClr>
              <a:buSzPts val="1100"/>
              <a:buFont typeface="Inter"/>
              <a:buChar char="●"/>
            </a:pPr>
            <a:r>
              <a:rPr lang="en" sz="1100">
                <a:solidFill>
                  <a:schemeClr val="lt1"/>
                </a:solidFill>
                <a:latin typeface="Inter"/>
                <a:ea typeface="Inter"/>
                <a:cs typeface="Inter"/>
                <a:sym typeface="Inter"/>
              </a:rPr>
              <a:t>Team members needing access to assets for simple tasks </a:t>
            </a:r>
            <a:r>
              <a:rPr b="1" lang="en" sz="1100">
                <a:solidFill>
                  <a:schemeClr val="lt1"/>
                </a:solidFill>
                <a:latin typeface="Inter"/>
                <a:ea typeface="Inter"/>
                <a:cs typeface="Inter"/>
                <a:sym typeface="Inter"/>
              </a:rPr>
              <a:t>without</a:t>
            </a:r>
            <a:r>
              <a:rPr lang="en" sz="1100">
                <a:solidFill>
                  <a:schemeClr val="lt1"/>
                </a:solidFill>
                <a:latin typeface="Inter"/>
                <a:ea typeface="Inter"/>
                <a:cs typeface="Inter"/>
                <a:sym typeface="Inter"/>
              </a:rPr>
              <a:t> delving into asset management or administrative responsibilities.</a:t>
            </a:r>
            <a:endParaRPr sz="1100">
              <a:solidFill>
                <a:schemeClr val="lt1"/>
              </a:solidFill>
              <a:latin typeface="Inter"/>
              <a:ea typeface="Inter"/>
              <a:cs typeface="Inter"/>
              <a:sym typeface="Inter"/>
            </a:endParaRPr>
          </a:p>
          <a:p>
            <a:pPr indent="-298450" lvl="0" marL="457200" rtl="0" algn="l">
              <a:spcBef>
                <a:spcPts val="0"/>
              </a:spcBef>
              <a:spcAft>
                <a:spcPts val="0"/>
              </a:spcAft>
              <a:buClr>
                <a:schemeClr val="lt1"/>
              </a:buClr>
              <a:buSzPts val="1100"/>
              <a:buFont typeface="Inter"/>
              <a:buChar char="●"/>
            </a:pPr>
            <a:r>
              <a:rPr lang="en" sz="1100">
                <a:solidFill>
                  <a:schemeClr val="lt1"/>
                </a:solidFill>
                <a:latin typeface="Inter"/>
                <a:ea typeface="Inter"/>
                <a:cs typeface="Inter"/>
                <a:sym typeface="Inter"/>
              </a:rPr>
              <a:t>Marketing, sales, HR, IT, external vendors, occasional collaborators</a:t>
            </a:r>
            <a:endParaRPr sz="1100">
              <a:solidFill>
                <a:schemeClr val="lt1"/>
              </a:solidFill>
              <a:latin typeface="Inter"/>
              <a:ea typeface="Inter"/>
              <a:cs typeface="Inter"/>
              <a:sym typeface="Inter"/>
            </a:endParaRPr>
          </a:p>
          <a:p>
            <a:pPr indent="0" lvl="0" marL="0" rtl="0" algn="l">
              <a:spcBef>
                <a:spcPts val="0"/>
              </a:spcBef>
              <a:spcAft>
                <a:spcPts val="0"/>
              </a:spcAft>
              <a:buNone/>
            </a:pPr>
            <a:r>
              <a:t/>
            </a:r>
            <a:endParaRPr sz="1100">
              <a:solidFill>
                <a:schemeClr val="lt1"/>
              </a:solidFill>
              <a:latin typeface="Inter"/>
              <a:ea typeface="Inter"/>
              <a:cs typeface="Inter"/>
              <a:sym typeface="Inter"/>
            </a:endParaRPr>
          </a:p>
        </p:txBody>
      </p:sp>
      <p:sp>
        <p:nvSpPr>
          <p:cNvPr id="638" name="Google Shape;638;p72"/>
          <p:cNvSpPr/>
          <p:nvPr>
            <p:ph idx="4294967295" type="body"/>
          </p:nvPr>
        </p:nvSpPr>
        <p:spPr>
          <a:xfrm>
            <a:off x="5256250" y="229750"/>
            <a:ext cx="3598500" cy="10482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100">
                <a:solidFill>
                  <a:schemeClr val="lt1"/>
                </a:solidFill>
                <a:highlight>
                  <a:srgbClr val="DF322E"/>
                </a:highlight>
              </a:rPr>
              <a:t>Modify according to how you configured your permissions for light users. </a:t>
            </a:r>
            <a:endParaRPr sz="1100">
              <a:solidFill>
                <a:schemeClr val="lt1"/>
              </a:solidFill>
            </a:endParaRPr>
          </a:p>
        </p:txBody>
      </p:sp>
      <p:graphicFrame>
        <p:nvGraphicFramePr>
          <p:cNvPr id="639" name="Google Shape;639;p72"/>
          <p:cNvGraphicFramePr/>
          <p:nvPr/>
        </p:nvGraphicFramePr>
        <p:xfrm>
          <a:off x="564300" y="2018600"/>
          <a:ext cx="3000000" cy="3000000"/>
        </p:xfrm>
        <a:graphic>
          <a:graphicData uri="http://schemas.openxmlformats.org/drawingml/2006/table">
            <a:tbl>
              <a:tblPr>
                <a:noFill/>
                <a:tableStyleId>{F78DFB23-765B-4297-9C74-A2C9A3499B2E}</a:tableStyleId>
              </a:tblPr>
              <a:tblGrid>
                <a:gridCol w="2193600"/>
                <a:gridCol w="2193600"/>
              </a:tblGrid>
              <a:tr h="1746250">
                <a:tc>
                  <a:txBody>
                    <a:bodyPr/>
                    <a:lstStyle/>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3">
                            <a:extLst>
                              <a:ext uri="{A12FA001-AC4F-418D-AE19-62706E023703}">
                                <ahyp:hlinkClr val="tx"/>
                              </a:ext>
                            </a:extLst>
                          </a:hlinkClick>
                        </a:rPr>
                        <a:t>What is a DAM?</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4">
                            <a:extLst>
                              <a:ext uri="{A12FA001-AC4F-418D-AE19-62706E023703}">
                                <ahyp:hlinkClr val="tx"/>
                              </a:ext>
                            </a:extLst>
                          </a:hlinkClick>
                        </a:rPr>
                        <a:t>What is Bynder?</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5">
                            <a:extLst>
                              <a:ext uri="{A12FA001-AC4F-418D-AE19-62706E023703}">
                                <ahyp:hlinkClr val="tx"/>
                              </a:ext>
                            </a:extLst>
                          </a:hlinkClick>
                        </a:rPr>
                        <a:t>Let’s Login</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6">
                            <a:extLst>
                              <a:ext uri="{A12FA001-AC4F-418D-AE19-62706E023703}">
                                <ahyp:hlinkClr val="tx"/>
                              </a:ext>
                            </a:extLst>
                          </a:hlinkClick>
                        </a:rPr>
                        <a:t>Homepage Overview</a:t>
                      </a:r>
                      <a:endParaRPr sz="1000">
                        <a:solidFill>
                          <a:schemeClr val="accent1"/>
                        </a:solidFill>
                        <a:latin typeface="Inter"/>
                        <a:ea typeface="Inter"/>
                        <a:cs typeface="Inter"/>
                        <a:sym typeface="Inter"/>
                      </a:endParaRPr>
                    </a:p>
                    <a:p>
                      <a:pPr indent="0" lvl="0" marL="45720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7">
                            <a:extLst>
                              <a:ext uri="{A12FA001-AC4F-418D-AE19-62706E023703}">
                                <ahyp:hlinkClr val="tx"/>
                              </a:ext>
                            </a:extLst>
                          </a:hlinkClick>
                        </a:rPr>
                        <a:t>Search for Assets</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8">
                            <a:extLst>
                              <a:ext uri="{A12FA001-AC4F-418D-AE19-62706E023703}">
                                <ahyp:hlinkClr val="tx"/>
                              </a:ext>
                            </a:extLst>
                          </a:hlinkClick>
                        </a:rPr>
                        <a:t>Save Filters to Save Time</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9">
                            <a:extLst>
                              <a:ext uri="{A12FA001-AC4F-418D-AE19-62706E023703}">
                                <ahyp:hlinkClr val="tx"/>
                              </a:ext>
                            </a:extLst>
                          </a:hlinkClick>
                        </a:rPr>
                        <a:t>Download Assets</a:t>
                      </a:r>
                      <a:endParaRPr sz="1000">
                        <a:solidFill>
                          <a:schemeClr val="accent1"/>
                        </a:solidFill>
                        <a:latin typeface="Inter"/>
                        <a:ea typeface="Inter"/>
                        <a:cs typeface="Inter"/>
                        <a:sym typeface="Inter"/>
                      </a:endParaRPr>
                    </a:p>
                    <a:p>
                      <a:pPr indent="0" lvl="0" marL="45720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10">
                            <a:extLst>
                              <a:ext uri="{A12FA001-AC4F-418D-AE19-62706E023703}">
                                <ahyp:hlinkClr val="tx"/>
                              </a:ext>
                            </a:extLst>
                          </a:hlinkClick>
                        </a:rPr>
                        <a:t>Share Assets</a:t>
                      </a:r>
                      <a:endParaRPr sz="1000">
                        <a:solidFill>
                          <a:schemeClr val="accent1"/>
                        </a:solidFill>
                        <a:latin typeface="Inter"/>
                        <a:ea typeface="Inter"/>
                        <a:cs typeface="Inter"/>
                        <a:sym typeface="Inter"/>
                      </a:endParaRPr>
                    </a:p>
                    <a:p>
                      <a:pPr indent="0" lvl="0" marL="45720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11">
                            <a:extLst>
                              <a:ext uri="{A12FA001-AC4F-418D-AE19-62706E023703}">
                                <ahyp:hlinkClr val="tx"/>
                              </a:ext>
                            </a:extLst>
                          </a:hlinkClick>
                        </a:rPr>
                        <a:t>Bynder Express</a:t>
                      </a:r>
                      <a:endParaRPr sz="1000">
                        <a:latin typeface="Inter"/>
                        <a:ea typeface="Inter"/>
                        <a:cs typeface="Inter"/>
                        <a:sym typeface="Inter"/>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73"/>
          <p:cNvSpPr/>
          <p:nvPr/>
        </p:nvSpPr>
        <p:spPr>
          <a:xfrm>
            <a:off x="375100" y="685655"/>
            <a:ext cx="4648200" cy="3772200"/>
          </a:xfrm>
          <a:prstGeom prst="roundRect">
            <a:avLst>
              <a:gd fmla="val 20003"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646" name="Google Shape;646;p73"/>
          <p:cNvSpPr txBox="1"/>
          <p:nvPr>
            <p:ph type="ctrTitle"/>
          </p:nvPr>
        </p:nvSpPr>
        <p:spPr>
          <a:xfrm>
            <a:off x="785800" y="422192"/>
            <a:ext cx="3826800" cy="1441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2200">
                <a:solidFill>
                  <a:schemeClr val="accent1"/>
                </a:solidFill>
                <a:latin typeface="Inter"/>
                <a:ea typeface="Inter"/>
                <a:cs typeface="Inter"/>
                <a:sym typeface="Inter"/>
              </a:rPr>
              <a:t>Training</a:t>
            </a:r>
            <a:r>
              <a:rPr b="1" lang="en" sz="2200">
                <a:solidFill>
                  <a:schemeClr val="accent1"/>
                </a:solidFill>
                <a:latin typeface="Inter"/>
                <a:ea typeface="Inter"/>
                <a:cs typeface="Inter"/>
                <a:sym typeface="Inter"/>
              </a:rPr>
              <a:t> For Regular Users</a:t>
            </a:r>
            <a:endParaRPr b="1" sz="2200">
              <a:solidFill>
                <a:schemeClr val="accent1"/>
              </a:solidFill>
              <a:latin typeface="Inter"/>
              <a:ea typeface="Inter"/>
              <a:cs typeface="Inter"/>
              <a:sym typeface="Inter"/>
            </a:endParaRPr>
          </a:p>
        </p:txBody>
      </p:sp>
      <p:sp>
        <p:nvSpPr>
          <p:cNvPr id="647" name="Google Shape;647;p73"/>
          <p:cNvSpPr txBox="1"/>
          <p:nvPr>
            <p:ph idx="1" type="subTitle"/>
          </p:nvPr>
        </p:nvSpPr>
        <p:spPr>
          <a:xfrm>
            <a:off x="636200" y="1409100"/>
            <a:ext cx="4192500" cy="946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A </a:t>
            </a:r>
            <a:r>
              <a:rPr b="1" lang="en" sz="1000"/>
              <a:t>regular</a:t>
            </a:r>
            <a:r>
              <a:rPr lang="en" sz="1000"/>
              <a:t> Bynder user typically has more access and permissions than a </a:t>
            </a:r>
            <a:r>
              <a:rPr b="1" lang="en" sz="1000"/>
              <a:t>light</a:t>
            </a:r>
            <a:r>
              <a:rPr lang="en" sz="1000"/>
              <a:t> </a:t>
            </a:r>
            <a:r>
              <a:rPr b="1" lang="en" sz="1000"/>
              <a:t>user</a:t>
            </a:r>
            <a:r>
              <a:rPr lang="en" sz="1000"/>
              <a:t>, </a:t>
            </a:r>
            <a:r>
              <a:rPr lang="en" sz="1000"/>
              <a:t>allowing them to manage assets, collaborate, and work closely with the Admin. </a:t>
            </a:r>
            <a:endParaRPr sz="1000"/>
          </a:p>
          <a:p>
            <a:pPr indent="0" lvl="0" marL="0" rtl="0" algn="l">
              <a:lnSpc>
                <a:spcPct val="115000"/>
              </a:lnSpc>
              <a:spcBef>
                <a:spcPts val="0"/>
              </a:spcBef>
              <a:spcAft>
                <a:spcPts val="0"/>
              </a:spcAft>
              <a:buNone/>
            </a:pPr>
            <a:r>
              <a:rPr b="1" lang="en" sz="1000"/>
              <a:t> </a:t>
            </a:r>
            <a:endParaRPr b="1" sz="1000"/>
          </a:p>
          <a:p>
            <a:pPr indent="0" lvl="0" marL="0" rtl="0" algn="l">
              <a:spcBef>
                <a:spcPts val="0"/>
              </a:spcBef>
              <a:spcAft>
                <a:spcPts val="0"/>
              </a:spcAft>
              <a:buNone/>
            </a:pPr>
            <a:r>
              <a:t/>
            </a:r>
            <a:endParaRPr b="1" sz="1000"/>
          </a:p>
          <a:p>
            <a:pPr indent="0" lvl="0" marL="457200" rtl="0" algn="l">
              <a:spcBef>
                <a:spcPts val="0"/>
              </a:spcBef>
              <a:spcAft>
                <a:spcPts val="0"/>
              </a:spcAft>
              <a:buNone/>
            </a:pPr>
            <a:r>
              <a:t/>
            </a:r>
            <a:endParaRPr sz="1000"/>
          </a:p>
        </p:txBody>
      </p:sp>
      <p:sp>
        <p:nvSpPr>
          <p:cNvPr id="648" name="Google Shape;648;p73"/>
          <p:cNvSpPr/>
          <p:nvPr>
            <p:ph idx="4294967295" type="body"/>
          </p:nvPr>
        </p:nvSpPr>
        <p:spPr>
          <a:xfrm>
            <a:off x="5173825" y="376275"/>
            <a:ext cx="3598500" cy="10482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100">
                <a:solidFill>
                  <a:schemeClr val="lt1"/>
                </a:solidFill>
                <a:highlight>
                  <a:srgbClr val="DF322E"/>
                </a:highlight>
              </a:rPr>
              <a:t>Modify according to how you configured your permissions. </a:t>
            </a:r>
            <a:endParaRPr sz="1100">
              <a:solidFill>
                <a:schemeClr val="lt1"/>
              </a:solidFill>
            </a:endParaRPr>
          </a:p>
        </p:txBody>
      </p:sp>
      <p:sp>
        <p:nvSpPr>
          <p:cNvPr id="649" name="Google Shape;649;p73"/>
          <p:cNvSpPr txBox="1"/>
          <p:nvPr/>
        </p:nvSpPr>
        <p:spPr>
          <a:xfrm>
            <a:off x="5656250" y="4118125"/>
            <a:ext cx="3000000" cy="861900"/>
          </a:xfrm>
          <a:prstGeom prst="rect">
            <a:avLst/>
          </a:prstGeom>
          <a:solidFill>
            <a:srgbClr val="DF322E"/>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lt1"/>
                </a:solidFill>
                <a:latin typeface="Inter"/>
                <a:ea typeface="Inter"/>
                <a:cs typeface="Inter"/>
                <a:sym typeface="Inter"/>
              </a:rPr>
              <a:t>Ideal For:</a:t>
            </a:r>
            <a:endParaRPr b="1" sz="1100">
              <a:solidFill>
                <a:schemeClr val="lt1"/>
              </a:solidFill>
              <a:latin typeface="Inter"/>
              <a:ea typeface="Inter"/>
              <a:cs typeface="Inter"/>
              <a:sym typeface="Inter"/>
            </a:endParaRPr>
          </a:p>
          <a:p>
            <a:pPr indent="-298450" lvl="0" marL="457200" rtl="0" algn="l">
              <a:spcBef>
                <a:spcPts val="0"/>
              </a:spcBef>
              <a:spcAft>
                <a:spcPts val="0"/>
              </a:spcAft>
              <a:buClr>
                <a:schemeClr val="lt1"/>
              </a:buClr>
              <a:buSzPts val="1100"/>
              <a:buFont typeface="Inter"/>
              <a:buChar char="●"/>
            </a:pPr>
            <a:r>
              <a:rPr lang="en" sz="1100">
                <a:solidFill>
                  <a:schemeClr val="lt1"/>
                </a:solidFill>
                <a:latin typeface="Inter"/>
                <a:ea typeface="Inter"/>
                <a:cs typeface="Inter"/>
                <a:sym typeface="Inter"/>
              </a:rPr>
              <a:t>Marketing Team members</a:t>
            </a:r>
            <a:endParaRPr sz="1100">
              <a:solidFill>
                <a:schemeClr val="lt1"/>
              </a:solidFill>
              <a:latin typeface="Inter"/>
              <a:ea typeface="Inter"/>
              <a:cs typeface="Inter"/>
              <a:sym typeface="Inter"/>
            </a:endParaRPr>
          </a:p>
          <a:p>
            <a:pPr indent="-298450" lvl="0" marL="457200" rtl="0" algn="l">
              <a:spcBef>
                <a:spcPts val="0"/>
              </a:spcBef>
              <a:spcAft>
                <a:spcPts val="0"/>
              </a:spcAft>
              <a:buClr>
                <a:schemeClr val="lt1"/>
              </a:buClr>
              <a:buSzPts val="1100"/>
              <a:buFont typeface="Inter"/>
              <a:buChar char="●"/>
            </a:pPr>
            <a:r>
              <a:rPr lang="en" sz="1100">
                <a:solidFill>
                  <a:schemeClr val="lt1"/>
                </a:solidFill>
                <a:latin typeface="Inter"/>
                <a:ea typeface="Inter"/>
                <a:cs typeface="Inter"/>
                <a:sym typeface="Inter"/>
              </a:rPr>
              <a:t>Graphic Designers</a:t>
            </a:r>
            <a:endParaRPr sz="1100">
              <a:solidFill>
                <a:schemeClr val="lt1"/>
              </a:solidFill>
              <a:latin typeface="Inter"/>
              <a:ea typeface="Inter"/>
              <a:cs typeface="Inter"/>
              <a:sym typeface="Inter"/>
            </a:endParaRPr>
          </a:p>
          <a:p>
            <a:pPr indent="-298450" lvl="0" marL="457200" rtl="0" algn="l">
              <a:spcBef>
                <a:spcPts val="0"/>
              </a:spcBef>
              <a:spcAft>
                <a:spcPts val="0"/>
              </a:spcAft>
              <a:buClr>
                <a:schemeClr val="lt1"/>
              </a:buClr>
              <a:buSzPts val="1100"/>
              <a:buFont typeface="Inter"/>
              <a:buChar char="●"/>
            </a:pPr>
            <a:r>
              <a:rPr lang="en" sz="1100">
                <a:solidFill>
                  <a:schemeClr val="lt1"/>
                </a:solidFill>
                <a:latin typeface="Inter"/>
                <a:ea typeface="Inter"/>
                <a:cs typeface="Inter"/>
                <a:sym typeface="Inter"/>
              </a:rPr>
              <a:t>Content Creators</a:t>
            </a:r>
            <a:endParaRPr>
              <a:solidFill>
                <a:schemeClr val="lt1"/>
              </a:solidFill>
            </a:endParaRPr>
          </a:p>
        </p:txBody>
      </p:sp>
      <p:graphicFrame>
        <p:nvGraphicFramePr>
          <p:cNvPr id="650" name="Google Shape;650;p73"/>
          <p:cNvGraphicFramePr/>
          <p:nvPr/>
        </p:nvGraphicFramePr>
        <p:xfrm>
          <a:off x="560000" y="1939900"/>
          <a:ext cx="3000000" cy="3000000"/>
        </p:xfrm>
        <a:graphic>
          <a:graphicData uri="http://schemas.openxmlformats.org/drawingml/2006/table">
            <a:tbl>
              <a:tblPr>
                <a:noFill/>
                <a:tableStyleId>{F78DFB23-765B-4297-9C74-A2C9A3499B2E}</a:tableStyleId>
              </a:tblPr>
              <a:tblGrid>
                <a:gridCol w="2193600"/>
                <a:gridCol w="2193600"/>
              </a:tblGrid>
              <a:tr h="1746250">
                <a:tc>
                  <a:txBody>
                    <a:bodyPr/>
                    <a:lstStyle/>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3">
                            <a:extLst>
                              <a:ext uri="{A12FA001-AC4F-418D-AE19-62706E023703}">
                                <ahyp:hlinkClr val="tx"/>
                              </a:ext>
                            </a:extLst>
                          </a:hlinkClick>
                        </a:rPr>
                        <a:t>What is a DAM?</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4">
                            <a:extLst>
                              <a:ext uri="{A12FA001-AC4F-418D-AE19-62706E023703}">
                                <ahyp:hlinkClr val="tx"/>
                              </a:ext>
                            </a:extLst>
                          </a:hlinkClick>
                        </a:rPr>
                        <a:t>What is Bynder?</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5">
                            <a:extLst>
                              <a:ext uri="{A12FA001-AC4F-418D-AE19-62706E023703}">
                                <ahyp:hlinkClr val="tx"/>
                              </a:ext>
                            </a:extLst>
                          </a:hlinkClick>
                        </a:rPr>
                        <a:t>Let’s Login</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6">
                            <a:extLst>
                              <a:ext uri="{A12FA001-AC4F-418D-AE19-62706E023703}">
                                <ahyp:hlinkClr val="tx"/>
                              </a:ext>
                            </a:extLst>
                          </a:hlinkClick>
                        </a:rPr>
                        <a:t>Homepage Overview</a:t>
                      </a:r>
                      <a:endParaRPr sz="1000">
                        <a:solidFill>
                          <a:schemeClr val="accent1"/>
                        </a:solidFill>
                        <a:latin typeface="Inter"/>
                        <a:ea typeface="Inter"/>
                        <a:cs typeface="Inter"/>
                        <a:sym typeface="Inter"/>
                      </a:endParaRPr>
                    </a:p>
                    <a:p>
                      <a:pPr indent="0" lvl="0" marL="45720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7">
                            <a:extLst>
                              <a:ext uri="{A12FA001-AC4F-418D-AE19-62706E023703}">
                                <ahyp:hlinkClr val="tx"/>
                              </a:ext>
                            </a:extLst>
                          </a:hlinkClick>
                        </a:rPr>
                        <a:t>Search for Assets</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8">
                            <a:extLst>
                              <a:ext uri="{A12FA001-AC4F-418D-AE19-62706E023703}">
                                <ahyp:hlinkClr val="tx"/>
                              </a:ext>
                            </a:extLst>
                          </a:hlinkClick>
                        </a:rPr>
                        <a:t>Save Filters to Save Time</a:t>
                      </a:r>
                      <a:endParaRPr sz="1000">
                        <a:solidFill>
                          <a:schemeClr val="accent1"/>
                        </a:solidFill>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9">
                            <a:extLst>
                              <a:ext uri="{A12FA001-AC4F-418D-AE19-62706E023703}">
                                <ahyp:hlinkClr val="tx"/>
                              </a:ext>
                            </a:extLst>
                          </a:hlinkClick>
                        </a:rPr>
                        <a:t>Download Assets</a:t>
                      </a:r>
                      <a:endParaRPr sz="1000">
                        <a:solidFill>
                          <a:schemeClr val="accent1"/>
                        </a:solidFill>
                        <a:latin typeface="Inter"/>
                        <a:ea typeface="Inter"/>
                        <a:cs typeface="Inter"/>
                        <a:sym typeface="Inter"/>
                      </a:endParaRPr>
                    </a:p>
                    <a:p>
                      <a:pPr indent="0" lvl="0" marL="45720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10">
                            <a:extLst>
                              <a:ext uri="{A12FA001-AC4F-418D-AE19-62706E023703}">
                                <ahyp:hlinkClr val="tx"/>
                              </a:ext>
                            </a:extLst>
                          </a:hlinkClick>
                        </a:rPr>
                        <a:t>Share Assets</a:t>
                      </a:r>
                      <a:endParaRPr sz="1000">
                        <a:solidFill>
                          <a:schemeClr val="accent1"/>
                        </a:solidFill>
                        <a:latin typeface="Inter"/>
                        <a:ea typeface="Inter"/>
                        <a:cs typeface="Inter"/>
                        <a:sym typeface="Inter"/>
                      </a:endParaRPr>
                    </a:p>
                    <a:p>
                      <a:pPr indent="0" lvl="0" marL="457200" rtl="0" algn="l">
                        <a:spcBef>
                          <a:spcPts val="0"/>
                        </a:spcBef>
                        <a:spcAft>
                          <a:spcPts val="0"/>
                        </a:spcAft>
                        <a:buNone/>
                      </a:pPr>
                      <a:r>
                        <a:t/>
                      </a:r>
                      <a:endParaRPr sz="1000">
                        <a:solidFill>
                          <a:schemeClr val="accent1"/>
                        </a:solidFill>
                        <a:latin typeface="Inter"/>
                        <a:ea typeface="Inter"/>
                        <a:cs typeface="Inter"/>
                        <a:sym typeface="Inter"/>
                      </a:endParaRPr>
                    </a:p>
                    <a:p>
                      <a:pPr indent="0" lvl="0" marL="0" rtl="0" algn="l">
                        <a:spcBef>
                          <a:spcPts val="0"/>
                        </a:spcBef>
                        <a:spcAft>
                          <a:spcPts val="0"/>
                        </a:spcAft>
                        <a:buNone/>
                      </a:pPr>
                      <a:r>
                        <a:rPr lang="en" sz="1000">
                          <a:solidFill>
                            <a:schemeClr val="accent1"/>
                          </a:solidFill>
                          <a:uFill>
                            <a:noFill/>
                          </a:uFill>
                          <a:latin typeface="Inter"/>
                          <a:ea typeface="Inter"/>
                          <a:cs typeface="Inter"/>
                          <a:sym typeface="Inter"/>
                          <a:hlinkClick action="ppaction://hlinksldjump" r:id="rId11">
                            <a:extLst>
                              <a:ext uri="{A12FA001-AC4F-418D-AE19-62706E023703}">
                                <ahyp:hlinkClr val="tx"/>
                              </a:ext>
                            </a:extLst>
                          </a:hlinkClick>
                        </a:rPr>
                        <a:t>Bynder Express</a:t>
                      </a:r>
                      <a:endParaRPr sz="1000">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p>
                      <a:pPr indent="0" lvl="0" marL="0" rtl="0" algn="l">
                        <a:spcBef>
                          <a:spcPts val="0"/>
                        </a:spcBef>
                        <a:spcAft>
                          <a:spcPts val="0"/>
                        </a:spcAft>
                        <a:buNone/>
                      </a:pPr>
                      <a:r>
                        <a:rPr lang="en" sz="1000">
                          <a:solidFill>
                            <a:schemeClr val="hlink"/>
                          </a:solidFill>
                          <a:uFill>
                            <a:noFill/>
                          </a:uFill>
                          <a:latin typeface="Inter"/>
                          <a:ea typeface="Inter"/>
                          <a:cs typeface="Inter"/>
                          <a:sym typeface="Inter"/>
                          <a:hlinkClick action="ppaction://hlinksldjump" r:id="rId12"/>
                        </a:rPr>
                        <a:t>Why Metadata Matters</a:t>
                      </a:r>
                      <a:endParaRPr sz="1000">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p>
                      <a:pPr indent="0" lvl="0" marL="0" rtl="0" algn="l">
                        <a:spcBef>
                          <a:spcPts val="0"/>
                        </a:spcBef>
                        <a:spcAft>
                          <a:spcPts val="0"/>
                        </a:spcAft>
                        <a:buNone/>
                      </a:pPr>
                      <a:r>
                        <a:rPr lang="en" sz="1000">
                          <a:solidFill>
                            <a:schemeClr val="hlink"/>
                          </a:solidFill>
                          <a:uFill>
                            <a:noFill/>
                          </a:uFill>
                          <a:latin typeface="Inter"/>
                          <a:ea typeface="Inter"/>
                          <a:cs typeface="Inter"/>
                          <a:sym typeface="Inter"/>
                          <a:hlinkClick action="ppaction://hlinksldjump" r:id="rId13"/>
                        </a:rPr>
                        <a:t>Uploading Assets</a:t>
                      </a:r>
                      <a:endParaRPr sz="1000">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p>
                      <a:pPr indent="0" lvl="0" marL="0" rtl="0" algn="l">
                        <a:spcBef>
                          <a:spcPts val="0"/>
                        </a:spcBef>
                        <a:spcAft>
                          <a:spcPts val="0"/>
                        </a:spcAft>
                        <a:buNone/>
                      </a:pPr>
                      <a:r>
                        <a:rPr lang="en" sz="1000">
                          <a:solidFill>
                            <a:schemeClr val="hlink"/>
                          </a:solidFill>
                          <a:uFill>
                            <a:noFill/>
                          </a:uFill>
                          <a:latin typeface="Inter"/>
                          <a:ea typeface="Inter"/>
                          <a:cs typeface="Inter"/>
                          <a:sym typeface="Inter"/>
                          <a:hlinkClick action="ppaction://hlinksldjump" r:id="rId14"/>
                        </a:rPr>
                        <a:t>Editing Assets</a:t>
                      </a:r>
                      <a:endParaRPr sz="1000">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p>
                      <a:pPr indent="0" lvl="0" marL="0" rtl="0" algn="l">
                        <a:spcBef>
                          <a:spcPts val="0"/>
                        </a:spcBef>
                        <a:spcAft>
                          <a:spcPts val="0"/>
                        </a:spcAft>
                        <a:buNone/>
                      </a:pPr>
                      <a:r>
                        <a:rPr lang="en" sz="1000">
                          <a:solidFill>
                            <a:schemeClr val="hlink"/>
                          </a:solidFill>
                          <a:uFill>
                            <a:noFill/>
                          </a:uFill>
                          <a:latin typeface="Inter"/>
                          <a:ea typeface="Inter"/>
                          <a:cs typeface="Inter"/>
                          <a:sym typeface="Inter"/>
                          <a:hlinkClick action="ppaction://hlinksldjump" r:id="rId15"/>
                        </a:rPr>
                        <a:t>Advanced Rights</a:t>
                      </a:r>
                      <a:endParaRPr sz="1000">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4"/>
          <p:cNvSpPr txBox="1"/>
          <p:nvPr>
            <p:ph type="title"/>
          </p:nvPr>
        </p:nvSpPr>
        <p:spPr>
          <a:xfrm>
            <a:off x="435000" y="11303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300">
                <a:latin typeface="Inter"/>
                <a:ea typeface="Inter"/>
                <a:cs typeface="Inter"/>
                <a:sym typeface="Inter"/>
              </a:rPr>
              <a:t>Homepage Overview</a:t>
            </a:r>
            <a:endParaRPr b="1" sz="3300">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0" name="Shape 660"/>
        <p:cNvGrpSpPr/>
        <p:nvPr/>
      </p:nvGrpSpPr>
      <p:grpSpPr>
        <a:xfrm>
          <a:off x="0" y="0"/>
          <a:ext cx="0" cy="0"/>
          <a:chOff x="0" y="0"/>
          <a:chExt cx="0" cy="0"/>
        </a:xfrm>
      </p:grpSpPr>
      <p:sp>
        <p:nvSpPr>
          <p:cNvPr id="661" name="Google Shape;661;p75"/>
          <p:cNvSpPr txBox="1"/>
          <p:nvPr>
            <p:ph idx="1" type="body"/>
          </p:nvPr>
        </p:nvSpPr>
        <p:spPr>
          <a:xfrm>
            <a:off x="556550" y="1141200"/>
            <a:ext cx="3375900" cy="3191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400"/>
              </a:spcBef>
              <a:spcAft>
                <a:spcPts val="0"/>
              </a:spcAft>
              <a:buNone/>
            </a:pPr>
            <a:r>
              <a:rPr lang="en"/>
              <a:t>The homepage, often referred to as the dashboard, is the central hub of your Bynder portal. It’s designed to give you quick access to essential features and content.</a:t>
            </a:r>
            <a:endParaRPr/>
          </a:p>
          <a:p>
            <a:pPr indent="0" lvl="0" marL="0" rtl="0" algn="l">
              <a:lnSpc>
                <a:spcPct val="100000"/>
              </a:lnSpc>
              <a:spcBef>
                <a:spcPts val="400"/>
              </a:spcBef>
              <a:spcAft>
                <a:spcPts val="0"/>
              </a:spcAft>
              <a:buNone/>
            </a:pPr>
            <a:r>
              <a:t/>
            </a:r>
            <a:endParaRPr/>
          </a:p>
          <a:p>
            <a:pPr indent="0" lvl="0" marL="0" rtl="0" algn="l">
              <a:lnSpc>
                <a:spcPct val="100000"/>
              </a:lnSpc>
              <a:spcBef>
                <a:spcPts val="400"/>
              </a:spcBef>
              <a:spcAft>
                <a:spcPts val="0"/>
              </a:spcAft>
              <a:buNone/>
            </a:pPr>
            <a:r>
              <a:rPr lang="en"/>
              <a:t>Stay updated with important information shared by your admin, including announcements and helpful external links. Think of the homepage as your starting point in Bynder—your go-to place for navigating the portal and accessing relevant content.</a:t>
            </a:r>
            <a:endParaRPr/>
          </a:p>
          <a:p>
            <a:pPr indent="0" lvl="0" marL="0" rtl="0" algn="l">
              <a:lnSpc>
                <a:spcPct val="100000"/>
              </a:lnSpc>
              <a:spcBef>
                <a:spcPts val="400"/>
              </a:spcBef>
              <a:spcAft>
                <a:spcPts val="0"/>
              </a:spcAft>
              <a:buNone/>
            </a:pPr>
            <a:r>
              <a:t/>
            </a:r>
            <a:endParaRPr/>
          </a:p>
          <a:p>
            <a:pPr indent="0" lvl="0" marL="0" rtl="0" algn="l">
              <a:lnSpc>
                <a:spcPct val="100000"/>
              </a:lnSpc>
              <a:spcBef>
                <a:spcPts val="400"/>
              </a:spcBef>
              <a:spcAft>
                <a:spcPts val="400"/>
              </a:spcAft>
              <a:buNone/>
            </a:pPr>
            <a:r>
              <a:rPr b="1" lang="en" sz="1400"/>
              <a:t>Take a look around and explore!</a:t>
            </a:r>
            <a:endParaRPr b="1" sz="1400"/>
          </a:p>
        </p:txBody>
      </p:sp>
      <p:sp>
        <p:nvSpPr>
          <p:cNvPr id="662" name="Google Shape;662;p75"/>
          <p:cNvSpPr txBox="1"/>
          <p:nvPr/>
        </p:nvSpPr>
        <p:spPr>
          <a:xfrm>
            <a:off x="6609207" y="4795729"/>
            <a:ext cx="19182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Inter"/>
                <a:ea typeface="Inter"/>
                <a:cs typeface="Inter"/>
                <a:sym typeface="Inter"/>
              </a:rPr>
              <a:t>Bynder Compact View</a:t>
            </a:r>
            <a:endParaRPr b="0" i="0" sz="1400" u="none" cap="none" strike="noStrike">
              <a:solidFill>
                <a:schemeClr val="lt1"/>
              </a:solidFill>
              <a:latin typeface="Inter"/>
              <a:ea typeface="Inter"/>
              <a:cs typeface="Inter"/>
              <a:sym typeface="Inter"/>
            </a:endParaRPr>
          </a:p>
        </p:txBody>
      </p:sp>
      <p:sp>
        <p:nvSpPr>
          <p:cNvPr id="663" name="Google Shape;663;p75"/>
          <p:cNvSpPr txBox="1"/>
          <p:nvPr>
            <p:ph type="title"/>
          </p:nvPr>
        </p:nvSpPr>
        <p:spPr>
          <a:xfrm>
            <a:off x="511175" y="414795"/>
            <a:ext cx="8274000" cy="578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2"/>
              </a:buClr>
              <a:buSzPts val="2200"/>
              <a:buFont typeface="Inter SemiBold"/>
              <a:buNone/>
            </a:pPr>
            <a:r>
              <a:rPr b="1" lang="en">
                <a:latin typeface="Inter"/>
                <a:ea typeface="Inter"/>
                <a:cs typeface="Inter"/>
                <a:sym typeface="Inter"/>
              </a:rPr>
              <a:t>Your Homepage</a:t>
            </a:r>
            <a:endParaRPr b="1">
              <a:latin typeface="Inter"/>
              <a:ea typeface="Inter"/>
              <a:cs typeface="Inter"/>
              <a:sym typeface="Inter"/>
            </a:endParaRPr>
          </a:p>
        </p:txBody>
      </p:sp>
      <p:sp>
        <p:nvSpPr>
          <p:cNvPr id="664" name="Google Shape;664;p75"/>
          <p:cNvSpPr/>
          <p:nvPr>
            <p:ph idx="3" type="body"/>
          </p:nvPr>
        </p:nvSpPr>
        <p:spPr>
          <a:xfrm>
            <a:off x="5308225" y="4200779"/>
            <a:ext cx="3530700" cy="739500"/>
          </a:xfrm>
          <a:prstGeom prst="roundRect">
            <a:avLst>
              <a:gd fmla="val 16667" name="adj"/>
            </a:avLst>
          </a:prstGeom>
          <a:solidFill>
            <a:srgbClr val="DF322E"/>
          </a:solidFill>
        </p:spPr>
        <p:txBody>
          <a:bodyPr anchorCtr="0" anchor="ctr" bIns="91425" lIns="91425" spcFirstLastPara="1" rIns="91425" wrap="square" tIns="91425">
            <a:noAutofit/>
          </a:bodyPr>
          <a:lstStyle/>
          <a:p>
            <a:pPr indent="0" lvl="0" marL="0" rtl="0" algn="l">
              <a:spcBef>
                <a:spcPts val="400"/>
              </a:spcBef>
              <a:spcAft>
                <a:spcPts val="0"/>
              </a:spcAft>
              <a:buClr>
                <a:schemeClr val="lt1"/>
              </a:buClr>
              <a:buSzPts val="1400"/>
              <a:buFont typeface="Arial"/>
              <a:buNone/>
            </a:pPr>
            <a:r>
              <a:rPr b="0" lang="en">
                <a:latin typeface="Inter Medium"/>
                <a:ea typeface="Inter Medium"/>
                <a:cs typeface="Inter Medium"/>
                <a:sym typeface="Inter Medium"/>
              </a:rPr>
              <a:t>The </a:t>
            </a:r>
            <a:r>
              <a:rPr b="0" lang="en">
                <a:latin typeface="Inter Medium"/>
                <a:ea typeface="Inter Medium"/>
                <a:cs typeface="Inter Medium"/>
                <a:sym typeface="Inter Medium"/>
              </a:rPr>
              <a:t>experience with the Homepage may vary based on permission settings.</a:t>
            </a:r>
            <a:endParaRPr b="0">
              <a:latin typeface="Inter Medium"/>
              <a:ea typeface="Inter Medium"/>
              <a:cs typeface="Inter Medium"/>
              <a:sym typeface="Inter Medium"/>
            </a:endParaRPr>
          </a:p>
          <a:p>
            <a:pPr indent="0" lvl="0" marL="0" rtl="0" algn="l">
              <a:spcBef>
                <a:spcPts val="400"/>
              </a:spcBef>
              <a:spcAft>
                <a:spcPts val="400"/>
              </a:spcAft>
              <a:buNone/>
            </a:pPr>
            <a:r>
              <a:rPr b="0" lang="en">
                <a:latin typeface="Inter Medium"/>
                <a:ea typeface="Inter Medium"/>
                <a:cs typeface="Inter Medium"/>
                <a:sym typeface="Inter Medium"/>
              </a:rPr>
              <a:t>Include</a:t>
            </a:r>
            <a:r>
              <a:rPr b="0" lang="en">
                <a:latin typeface="Inter Medium"/>
                <a:ea typeface="Inter Medium"/>
                <a:cs typeface="Inter Medium"/>
                <a:sym typeface="Inter Medium"/>
              </a:rPr>
              <a:t> a screen recording of your portal homepage and highlighting specific helpful information.</a:t>
            </a:r>
            <a:endParaRPr b="0">
              <a:latin typeface="Inter Medium"/>
              <a:ea typeface="Inter Medium"/>
              <a:cs typeface="Inter Medium"/>
              <a:sym typeface="Inter Medium"/>
            </a:endParaRPr>
          </a:p>
        </p:txBody>
      </p:sp>
      <p:sp>
        <p:nvSpPr>
          <p:cNvPr id="665" name="Google Shape;665;p75"/>
          <p:cNvSpPr/>
          <p:nvPr>
            <p:ph idx="3" type="body"/>
          </p:nvPr>
        </p:nvSpPr>
        <p:spPr>
          <a:xfrm>
            <a:off x="4417875" y="1391518"/>
            <a:ext cx="4353000" cy="21321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ctr">
              <a:spcBef>
                <a:spcPts val="400"/>
              </a:spcBef>
              <a:spcAft>
                <a:spcPts val="400"/>
              </a:spcAft>
              <a:buNone/>
            </a:pPr>
            <a:r>
              <a:rPr lang="en" sz="1700">
                <a:latin typeface="Inter Medium"/>
                <a:ea typeface="Inter Medium"/>
                <a:cs typeface="Inter Medium"/>
                <a:sym typeface="Inter Medium"/>
              </a:rPr>
              <a:t>Add Screenshot of Portal Homepage</a:t>
            </a:r>
            <a:endParaRPr sz="1700">
              <a:latin typeface="Inter Medium"/>
              <a:ea typeface="Inter Medium"/>
              <a:cs typeface="Inter Medium"/>
              <a:sym typeface="Inter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76"/>
          <p:cNvSpPr txBox="1"/>
          <p:nvPr>
            <p:ph type="title"/>
          </p:nvPr>
        </p:nvSpPr>
        <p:spPr>
          <a:xfrm>
            <a:off x="435000" y="10541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300">
                <a:latin typeface="Inter"/>
                <a:ea typeface="Inter"/>
                <a:cs typeface="Inter"/>
                <a:sym typeface="Inter"/>
              </a:rPr>
              <a:t>Search for Assets </a:t>
            </a:r>
            <a:endParaRPr b="1" sz="3300">
              <a:latin typeface="Inter"/>
              <a:ea typeface="Inter"/>
              <a:cs typeface="Inter"/>
              <a:sym typeface="Inte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5" name="Shape 675"/>
        <p:cNvGrpSpPr/>
        <p:nvPr/>
      </p:nvGrpSpPr>
      <p:grpSpPr>
        <a:xfrm>
          <a:off x="0" y="0"/>
          <a:ext cx="0" cy="0"/>
          <a:chOff x="0" y="0"/>
          <a:chExt cx="0" cy="0"/>
        </a:xfrm>
      </p:grpSpPr>
      <p:sp>
        <p:nvSpPr>
          <p:cNvPr id="676" name="Google Shape;676;p77"/>
          <p:cNvSpPr txBox="1"/>
          <p:nvPr>
            <p:ph idx="1" type="body"/>
          </p:nvPr>
        </p:nvSpPr>
        <p:spPr>
          <a:xfrm>
            <a:off x="587375" y="1309647"/>
            <a:ext cx="3720000" cy="255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400"/>
              </a:spcBef>
              <a:spcAft>
                <a:spcPts val="0"/>
              </a:spcAft>
              <a:buNone/>
            </a:pPr>
            <a:r>
              <a:rPr lang="en"/>
              <a:t>Ways to search for assets include:</a:t>
            </a:r>
            <a:endParaRPr/>
          </a:p>
          <a:p>
            <a:pPr indent="-276225" lvl="0" marL="295275" rtl="0" algn="l">
              <a:lnSpc>
                <a:spcPct val="115000"/>
              </a:lnSpc>
              <a:spcBef>
                <a:spcPts val="400"/>
              </a:spcBef>
              <a:spcAft>
                <a:spcPts val="0"/>
              </a:spcAft>
              <a:buClr>
                <a:schemeClr val="dk1"/>
              </a:buClr>
              <a:buSzPts val="1100"/>
              <a:buFont typeface="Inter"/>
              <a:buChar char="●"/>
            </a:pPr>
            <a:r>
              <a:rPr lang="en"/>
              <a:t>Search bar</a:t>
            </a:r>
            <a:endParaRPr>
              <a:solidFill>
                <a:schemeClr val="dk1"/>
              </a:solidFill>
            </a:endParaRPr>
          </a:p>
          <a:p>
            <a:pPr indent="-276225" lvl="0" marL="295275" rtl="0" algn="l">
              <a:lnSpc>
                <a:spcPct val="115000"/>
              </a:lnSpc>
              <a:spcBef>
                <a:spcPts val="400"/>
              </a:spcBef>
              <a:spcAft>
                <a:spcPts val="0"/>
              </a:spcAft>
              <a:buClr>
                <a:schemeClr val="dk1"/>
              </a:buClr>
              <a:buSzPts val="1100"/>
              <a:buFont typeface="Inter"/>
              <a:buChar char="●"/>
            </a:pPr>
            <a:r>
              <a:rPr lang="en">
                <a:solidFill>
                  <a:schemeClr val="dk1"/>
                </a:solidFill>
              </a:rPr>
              <a:t>Filters</a:t>
            </a:r>
            <a:endParaRPr>
              <a:solidFill>
                <a:schemeClr val="dk1"/>
              </a:solidFill>
            </a:endParaRPr>
          </a:p>
          <a:p>
            <a:pPr indent="-276225" lvl="0" marL="295275" rtl="0" algn="l">
              <a:lnSpc>
                <a:spcPct val="115000"/>
              </a:lnSpc>
              <a:spcBef>
                <a:spcPts val="400"/>
              </a:spcBef>
              <a:spcAft>
                <a:spcPts val="0"/>
              </a:spcAft>
              <a:buClr>
                <a:schemeClr val="dk1"/>
              </a:buClr>
              <a:buSzPts val="1100"/>
              <a:buFont typeface="Inter"/>
              <a:buChar char="●"/>
            </a:pPr>
            <a:r>
              <a:rPr lang="en">
                <a:solidFill>
                  <a:schemeClr val="dk1"/>
                </a:solidFill>
              </a:rPr>
              <a:t>Search bar + filters</a:t>
            </a:r>
            <a:endParaRPr>
              <a:solidFill>
                <a:schemeClr val="dk1"/>
              </a:solidFill>
            </a:endParaRPr>
          </a:p>
          <a:p>
            <a:pPr indent="0" lvl="0" marL="0" rtl="0" algn="l">
              <a:lnSpc>
                <a:spcPct val="100000"/>
              </a:lnSpc>
              <a:spcBef>
                <a:spcPts val="400"/>
              </a:spcBef>
              <a:spcAft>
                <a:spcPts val="0"/>
              </a:spcAft>
              <a:buNone/>
            </a:pPr>
            <a:r>
              <a:t/>
            </a:r>
            <a:endParaRPr>
              <a:solidFill>
                <a:schemeClr val="dk1"/>
              </a:solidFill>
            </a:endParaRPr>
          </a:p>
          <a:p>
            <a:pPr indent="-282575" lvl="0" marL="295275" rtl="0" algn="l">
              <a:lnSpc>
                <a:spcPct val="115000"/>
              </a:lnSpc>
              <a:spcBef>
                <a:spcPts val="400"/>
              </a:spcBef>
              <a:spcAft>
                <a:spcPts val="0"/>
              </a:spcAft>
              <a:buClr>
                <a:srgbClr val="DF322E"/>
              </a:buClr>
              <a:buSzPts val="1200"/>
              <a:buFont typeface="Inter"/>
              <a:buChar char="●"/>
            </a:pPr>
            <a:r>
              <a:rPr lang="en">
                <a:solidFill>
                  <a:srgbClr val="DF322E"/>
                </a:solidFill>
                <a:uFill>
                  <a:noFill/>
                </a:uFill>
                <a:hlinkClick r:id="rId3">
                  <a:extLst>
                    <a:ext uri="{A12FA001-AC4F-418D-AE19-62706E023703}">
                      <ahyp:hlinkClr val="tx"/>
                    </a:ext>
                  </a:extLst>
                </a:hlinkClick>
              </a:rPr>
              <a:t>Similarity Search</a:t>
            </a:r>
            <a:endParaRPr>
              <a:solidFill>
                <a:srgbClr val="DF322E"/>
              </a:solidFill>
            </a:endParaRPr>
          </a:p>
          <a:p>
            <a:pPr indent="-282575" lvl="0" marL="295275" rtl="0" algn="l">
              <a:lnSpc>
                <a:spcPct val="115000"/>
              </a:lnSpc>
              <a:spcBef>
                <a:spcPts val="0"/>
              </a:spcBef>
              <a:spcAft>
                <a:spcPts val="0"/>
              </a:spcAft>
              <a:buClr>
                <a:srgbClr val="DF322E"/>
              </a:buClr>
              <a:buSzPts val="1200"/>
              <a:buFont typeface="Inter"/>
              <a:buChar char="●"/>
            </a:pPr>
            <a:r>
              <a:rPr lang="en">
                <a:solidFill>
                  <a:srgbClr val="DF322E"/>
                </a:solidFill>
                <a:uFill>
                  <a:noFill/>
                </a:uFill>
                <a:hlinkClick r:id="rId4">
                  <a:extLst>
                    <a:ext uri="{A12FA001-AC4F-418D-AE19-62706E023703}">
                      <ahyp:hlinkClr val="tx"/>
                    </a:ext>
                  </a:extLst>
                </a:hlinkClick>
              </a:rPr>
              <a:t>Search by Image</a:t>
            </a:r>
            <a:endParaRPr>
              <a:solidFill>
                <a:srgbClr val="DF322E"/>
              </a:solidFill>
            </a:endParaRPr>
          </a:p>
          <a:p>
            <a:pPr indent="-282575" lvl="0" marL="295275" rtl="0" algn="l">
              <a:lnSpc>
                <a:spcPct val="115000"/>
              </a:lnSpc>
              <a:spcBef>
                <a:spcPts val="0"/>
              </a:spcBef>
              <a:spcAft>
                <a:spcPts val="0"/>
              </a:spcAft>
              <a:buClr>
                <a:srgbClr val="DF322E"/>
              </a:buClr>
              <a:buSzPts val="1200"/>
              <a:buFont typeface="Inter"/>
              <a:buChar char="●"/>
            </a:pPr>
            <a:r>
              <a:rPr lang="en">
                <a:solidFill>
                  <a:srgbClr val="DF322E"/>
                </a:solidFill>
                <a:uFill>
                  <a:noFill/>
                </a:uFill>
                <a:hlinkClick r:id="rId5">
                  <a:extLst>
                    <a:ext uri="{A12FA001-AC4F-418D-AE19-62706E023703}">
                      <ahyp:hlinkClr val="tx"/>
                    </a:ext>
                  </a:extLst>
                </a:hlinkClick>
              </a:rPr>
              <a:t>Text-in-Image Search</a:t>
            </a:r>
            <a:endParaRPr>
              <a:solidFill>
                <a:srgbClr val="DF322E"/>
              </a:solidFill>
            </a:endParaRPr>
          </a:p>
          <a:p>
            <a:pPr indent="-282575" lvl="0" marL="295275" rtl="0" algn="l">
              <a:lnSpc>
                <a:spcPct val="115000"/>
              </a:lnSpc>
              <a:spcBef>
                <a:spcPts val="0"/>
              </a:spcBef>
              <a:spcAft>
                <a:spcPts val="0"/>
              </a:spcAft>
              <a:buClr>
                <a:srgbClr val="DF322E"/>
              </a:buClr>
              <a:buSzPts val="1200"/>
              <a:buFont typeface="Inter"/>
              <a:buChar char="●"/>
            </a:pPr>
            <a:r>
              <a:rPr lang="en">
                <a:solidFill>
                  <a:srgbClr val="DF322E"/>
                </a:solidFill>
                <a:uFill>
                  <a:noFill/>
                </a:uFill>
                <a:hlinkClick r:id="rId6">
                  <a:extLst>
                    <a:ext uri="{A12FA001-AC4F-418D-AE19-62706E023703}">
                      <ahyp:hlinkClr val="tx"/>
                    </a:ext>
                  </a:extLst>
                </a:hlinkClick>
              </a:rPr>
              <a:t>Search Using Facial Recognition</a:t>
            </a:r>
            <a:endParaRPr>
              <a:solidFill>
                <a:srgbClr val="DF322E"/>
              </a:solidFill>
            </a:endParaRPr>
          </a:p>
          <a:p>
            <a:pPr indent="0" lvl="0" marL="0" rtl="0" algn="l">
              <a:lnSpc>
                <a:spcPct val="100000"/>
              </a:lnSpc>
              <a:spcBef>
                <a:spcPts val="600"/>
              </a:spcBef>
              <a:spcAft>
                <a:spcPts val="400"/>
              </a:spcAft>
              <a:buNone/>
            </a:pPr>
            <a:r>
              <a:t/>
            </a:r>
            <a:endParaRPr/>
          </a:p>
        </p:txBody>
      </p:sp>
      <p:sp>
        <p:nvSpPr>
          <p:cNvPr id="677" name="Google Shape;677;p77"/>
          <p:cNvSpPr txBox="1"/>
          <p:nvPr/>
        </p:nvSpPr>
        <p:spPr>
          <a:xfrm>
            <a:off x="6609207" y="4795729"/>
            <a:ext cx="19182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Inter"/>
                <a:ea typeface="Inter"/>
                <a:cs typeface="Inter"/>
                <a:sym typeface="Inter"/>
              </a:rPr>
              <a:t>Bynder Compact View</a:t>
            </a:r>
            <a:endParaRPr b="0" i="0" sz="1400" u="none" cap="none" strike="noStrike">
              <a:solidFill>
                <a:schemeClr val="lt1"/>
              </a:solidFill>
              <a:latin typeface="Inter"/>
              <a:ea typeface="Inter"/>
              <a:cs typeface="Inter"/>
              <a:sym typeface="Inter"/>
            </a:endParaRPr>
          </a:p>
        </p:txBody>
      </p:sp>
      <p:sp>
        <p:nvSpPr>
          <p:cNvPr id="678" name="Google Shape;678;p77"/>
          <p:cNvSpPr txBox="1"/>
          <p:nvPr>
            <p:ph type="title"/>
          </p:nvPr>
        </p:nvSpPr>
        <p:spPr>
          <a:xfrm>
            <a:off x="531900" y="414796"/>
            <a:ext cx="83295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2200"/>
              <a:buFont typeface="Inter SemiBold"/>
              <a:buNone/>
            </a:pPr>
            <a:r>
              <a:rPr b="1" lang="en">
                <a:latin typeface="Inter"/>
                <a:ea typeface="Inter"/>
                <a:cs typeface="Inter"/>
                <a:sym typeface="Inter"/>
              </a:rPr>
              <a:t>Search</a:t>
            </a:r>
            <a:endParaRPr b="1">
              <a:latin typeface="Inter"/>
              <a:ea typeface="Inter"/>
              <a:cs typeface="Inter"/>
              <a:sym typeface="Inter"/>
            </a:endParaRPr>
          </a:p>
        </p:txBody>
      </p:sp>
      <p:sp>
        <p:nvSpPr>
          <p:cNvPr id="679" name="Google Shape;679;p77"/>
          <p:cNvSpPr/>
          <p:nvPr>
            <p:ph idx="3" type="body"/>
          </p:nvPr>
        </p:nvSpPr>
        <p:spPr>
          <a:xfrm>
            <a:off x="5178300" y="3990779"/>
            <a:ext cx="3530700" cy="7395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spcBef>
                <a:spcPts val="400"/>
              </a:spcBef>
              <a:spcAft>
                <a:spcPts val="400"/>
              </a:spcAft>
              <a:buNone/>
            </a:pPr>
            <a:r>
              <a:rPr lang="en" sz="1000"/>
              <a:t>Customize this page if you plan to use AI Search features, such as </a:t>
            </a:r>
            <a:r>
              <a:rPr lang="en" sz="1000"/>
              <a:t>Similarity</a:t>
            </a:r>
            <a:r>
              <a:rPr lang="en" sz="1000"/>
              <a:t> Search.</a:t>
            </a:r>
            <a:endParaRPr sz="1000"/>
          </a:p>
        </p:txBody>
      </p:sp>
      <p:sp>
        <p:nvSpPr>
          <p:cNvPr id="680" name="Google Shape;680;p77"/>
          <p:cNvSpPr/>
          <p:nvPr>
            <p:ph idx="3" type="body"/>
          </p:nvPr>
        </p:nvSpPr>
        <p:spPr>
          <a:xfrm>
            <a:off x="4417875" y="1391518"/>
            <a:ext cx="4353000" cy="21321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ctr">
              <a:spcBef>
                <a:spcPts val="400"/>
              </a:spcBef>
              <a:spcAft>
                <a:spcPts val="400"/>
              </a:spcAft>
              <a:buNone/>
            </a:pPr>
            <a:r>
              <a:rPr lang="en" sz="1700">
                <a:latin typeface="Inter Medium"/>
                <a:ea typeface="Inter Medium"/>
                <a:cs typeface="Inter Medium"/>
                <a:sym typeface="Inter Medium"/>
              </a:rPr>
              <a:t>Add Screenshot of Portal</a:t>
            </a:r>
            <a:endParaRPr sz="1700">
              <a:latin typeface="Inter Medium"/>
              <a:ea typeface="Inter Medium"/>
              <a:cs typeface="Inter Medium"/>
              <a:sym typeface="Inter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78"/>
          <p:cNvSpPr txBox="1"/>
          <p:nvPr>
            <p:ph type="title"/>
          </p:nvPr>
        </p:nvSpPr>
        <p:spPr>
          <a:xfrm>
            <a:off x="435000" y="11303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300">
                <a:latin typeface="Inter"/>
                <a:ea typeface="Inter"/>
                <a:cs typeface="Inter"/>
                <a:sym typeface="Inter"/>
              </a:rPr>
              <a:t>Let’s Try Searching!</a:t>
            </a:r>
            <a:endParaRPr b="1" sz="3300">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2"/>
          <p:cNvSpPr txBox="1"/>
          <p:nvPr>
            <p:ph type="title"/>
          </p:nvPr>
        </p:nvSpPr>
        <p:spPr>
          <a:xfrm>
            <a:off x="-1165225" y="11303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How to </a:t>
            </a:r>
            <a:r>
              <a:rPr b="1" lang="en">
                <a:latin typeface="Inter"/>
                <a:ea typeface="Inter"/>
                <a:cs typeface="Inter"/>
                <a:sym typeface="Inter"/>
              </a:rPr>
              <a:t>u</a:t>
            </a:r>
            <a:r>
              <a:rPr b="1" lang="en">
                <a:latin typeface="Inter"/>
                <a:ea typeface="Inter"/>
                <a:cs typeface="Inter"/>
                <a:sym typeface="Inter"/>
              </a:rPr>
              <a:t>se this deck</a:t>
            </a:r>
            <a:endParaRPr b="1">
              <a:latin typeface="Inter"/>
              <a:ea typeface="Inter"/>
              <a:cs typeface="Inter"/>
              <a:sym typeface="Int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79"/>
          <p:cNvSpPr txBox="1"/>
          <p:nvPr>
            <p:ph type="title"/>
          </p:nvPr>
        </p:nvSpPr>
        <p:spPr>
          <a:xfrm>
            <a:off x="511175" y="11303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300">
                <a:latin typeface="Inter"/>
                <a:ea typeface="Inter"/>
                <a:cs typeface="Inter"/>
                <a:sym typeface="Inter"/>
              </a:rPr>
              <a:t>I want to find…</a:t>
            </a:r>
            <a:endParaRPr b="1" sz="3300">
              <a:latin typeface="Inter"/>
              <a:ea typeface="Inter"/>
              <a:cs typeface="Inter"/>
              <a:sym typeface="Inter"/>
            </a:endParaRPr>
          </a:p>
          <a:p>
            <a:pPr indent="0" lvl="0" marL="0" rtl="0" algn="ctr">
              <a:spcBef>
                <a:spcPts val="0"/>
              </a:spcBef>
              <a:spcAft>
                <a:spcPts val="0"/>
              </a:spcAft>
              <a:buNone/>
            </a:pPr>
            <a:r>
              <a:rPr b="1" lang="en" sz="2000">
                <a:latin typeface="Inter"/>
                <a:ea typeface="Inter"/>
                <a:cs typeface="Inter"/>
                <a:sym typeface="Inter"/>
              </a:rPr>
              <a:t>Image of person wearing headphones </a:t>
            </a:r>
            <a:endParaRPr b="1" sz="2000">
              <a:latin typeface="Inter"/>
              <a:ea typeface="Inter"/>
              <a:cs typeface="Inter"/>
              <a:sym typeface="Inter"/>
            </a:endParaRPr>
          </a:p>
          <a:p>
            <a:pPr indent="0" lvl="0" marL="0" rtl="0" algn="ctr">
              <a:spcBef>
                <a:spcPts val="0"/>
              </a:spcBef>
              <a:spcAft>
                <a:spcPts val="0"/>
              </a:spcAft>
              <a:buNone/>
            </a:pPr>
            <a:r>
              <a:rPr b="1" lang="en" sz="2000">
                <a:latin typeface="Inter"/>
                <a:ea typeface="Inter"/>
                <a:cs typeface="Inter"/>
                <a:sym typeface="Inter"/>
              </a:rPr>
              <a:t>for a product launch</a:t>
            </a:r>
            <a:endParaRPr b="1" sz="2000">
              <a:latin typeface="Inter"/>
              <a:ea typeface="Inter"/>
              <a:cs typeface="Inter"/>
              <a:sym typeface="Inter"/>
            </a:endParaRPr>
          </a:p>
        </p:txBody>
      </p:sp>
      <p:sp>
        <p:nvSpPr>
          <p:cNvPr id="693" name="Google Shape;693;p79"/>
          <p:cNvSpPr/>
          <p:nvPr>
            <p:ph idx="4294967295" type="body"/>
          </p:nvPr>
        </p:nvSpPr>
        <p:spPr>
          <a:xfrm>
            <a:off x="5231200" y="299854"/>
            <a:ext cx="3530700" cy="7395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spcBef>
                <a:spcPts val="400"/>
              </a:spcBef>
              <a:spcAft>
                <a:spcPts val="1600"/>
              </a:spcAft>
              <a:buNone/>
            </a:pPr>
            <a:r>
              <a:rPr lang="en" sz="1000">
                <a:solidFill>
                  <a:schemeClr val="lt1"/>
                </a:solidFill>
                <a:latin typeface="Inter Medium"/>
                <a:ea typeface="Inter Medium"/>
                <a:cs typeface="Inter Medium"/>
                <a:sym typeface="Inter Medium"/>
              </a:rPr>
              <a:t>Customize this scenario based on the assets in your DAM</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80"/>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Keyword Search</a:t>
            </a:r>
            <a:endParaRPr/>
          </a:p>
        </p:txBody>
      </p:sp>
      <p:sp>
        <p:nvSpPr>
          <p:cNvPr id="699" name="Google Shape;699;p80"/>
          <p:cNvSpPr txBox="1"/>
          <p:nvPr>
            <p:ph idx="1" type="body"/>
          </p:nvPr>
        </p:nvSpPr>
        <p:spPr>
          <a:xfrm>
            <a:off x="511175" y="1130300"/>
            <a:ext cx="4301100" cy="14415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lang="en" sz="1200"/>
              <a:t>T</a:t>
            </a:r>
            <a:r>
              <a:rPr lang="en" sz="1200"/>
              <a:t>ype </a:t>
            </a:r>
            <a:r>
              <a:rPr b="1" lang="en" sz="1200"/>
              <a:t>Headphones</a:t>
            </a:r>
            <a:r>
              <a:rPr lang="en" sz="1200"/>
              <a:t> in the search bar.</a:t>
            </a:r>
            <a:endParaRPr sz="1200"/>
          </a:p>
          <a:p>
            <a:pPr indent="-304800" lvl="0" marL="457200" rtl="0" algn="l">
              <a:spcBef>
                <a:spcPts val="0"/>
              </a:spcBef>
              <a:spcAft>
                <a:spcPts val="0"/>
              </a:spcAft>
              <a:buSzPts val="1200"/>
              <a:buChar char="●"/>
            </a:pPr>
            <a:r>
              <a:rPr lang="en" sz="1200"/>
              <a:t>Click </a:t>
            </a:r>
            <a:r>
              <a:rPr b="1" lang="en" sz="1200"/>
              <a:t>enter.</a:t>
            </a:r>
            <a:endParaRPr b="1" sz="1200"/>
          </a:p>
          <a:p>
            <a:pPr indent="-304800" lvl="0" marL="457200" rtl="0" algn="l">
              <a:spcBef>
                <a:spcPts val="0"/>
              </a:spcBef>
              <a:spcAft>
                <a:spcPts val="0"/>
              </a:spcAft>
              <a:buSzPts val="1200"/>
              <a:buChar char="●"/>
            </a:pPr>
            <a:r>
              <a:rPr lang="en" sz="1200"/>
              <a:t>Notice that </a:t>
            </a:r>
            <a:r>
              <a:rPr b="1" lang="en" sz="1200"/>
              <a:t>Headphones</a:t>
            </a:r>
            <a:r>
              <a:rPr lang="en" sz="1200"/>
              <a:t> remained in the search bar.</a:t>
            </a:r>
            <a:endParaRPr sz="1200"/>
          </a:p>
          <a:p>
            <a:pPr indent="0" lvl="0" marL="0" rtl="0" algn="l">
              <a:spcBef>
                <a:spcPts val="600"/>
              </a:spcBef>
              <a:spcAft>
                <a:spcPts val="0"/>
              </a:spcAft>
              <a:buNone/>
            </a:pPr>
            <a:r>
              <a:t/>
            </a:r>
            <a:endParaRPr sz="1200"/>
          </a:p>
          <a:p>
            <a:pPr indent="0" lvl="0" marL="0" rtl="0" algn="l">
              <a:spcBef>
                <a:spcPts val="600"/>
              </a:spcBef>
              <a:spcAft>
                <a:spcPts val="0"/>
              </a:spcAft>
              <a:buNone/>
            </a:pPr>
            <a:r>
              <a:t/>
            </a:r>
            <a:endParaRPr i="1" sz="1200"/>
          </a:p>
          <a:p>
            <a:pPr indent="0" lvl="0" marL="0" rtl="0" algn="l">
              <a:spcBef>
                <a:spcPts val="600"/>
              </a:spcBef>
              <a:spcAft>
                <a:spcPts val="600"/>
              </a:spcAft>
              <a:buNone/>
            </a:pPr>
            <a:r>
              <a:t/>
            </a:r>
            <a:endParaRPr sz="1200"/>
          </a:p>
        </p:txBody>
      </p:sp>
      <p:pic>
        <p:nvPicPr>
          <p:cNvPr id="700" name="Google Shape;700;p80"/>
          <p:cNvPicPr preferRelativeResize="0"/>
          <p:nvPr/>
        </p:nvPicPr>
        <p:blipFill>
          <a:blip r:embed="rId3">
            <a:alphaModFix/>
          </a:blip>
          <a:stretch>
            <a:fillRect/>
          </a:stretch>
        </p:blipFill>
        <p:spPr>
          <a:xfrm>
            <a:off x="4736075" y="530100"/>
            <a:ext cx="4301099" cy="3782832"/>
          </a:xfrm>
          <a:prstGeom prst="rect">
            <a:avLst/>
          </a:prstGeom>
          <a:noFill/>
          <a:ln>
            <a:noFill/>
          </a:ln>
        </p:spPr>
      </p:pic>
      <p:sp>
        <p:nvSpPr>
          <p:cNvPr id="701" name="Google Shape;701;p80"/>
          <p:cNvSpPr txBox="1"/>
          <p:nvPr/>
        </p:nvSpPr>
        <p:spPr>
          <a:xfrm>
            <a:off x="587375" y="2689175"/>
            <a:ext cx="3000000" cy="218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200">
                <a:solidFill>
                  <a:schemeClr val="dk2"/>
                </a:solidFill>
                <a:latin typeface="Inter"/>
                <a:ea typeface="Inter"/>
                <a:cs typeface="Inter"/>
                <a:sym typeface="Inter"/>
              </a:rPr>
              <a:t>Important to Note:</a:t>
            </a:r>
            <a:endParaRPr b="1" sz="1200">
              <a:solidFill>
                <a:schemeClr val="dk2"/>
              </a:solidFill>
              <a:latin typeface="Inter"/>
              <a:ea typeface="Inter"/>
              <a:cs typeface="Inter"/>
              <a:sym typeface="Inter"/>
            </a:endParaRPr>
          </a:p>
          <a:p>
            <a:pPr indent="0" lvl="0" marL="0" rtl="0" algn="l">
              <a:lnSpc>
                <a:spcPct val="150000"/>
              </a:lnSpc>
              <a:spcBef>
                <a:spcPts val="600"/>
              </a:spcBef>
              <a:spcAft>
                <a:spcPts val="0"/>
              </a:spcAft>
              <a:buNone/>
            </a:pPr>
            <a:r>
              <a:rPr i="1" lang="en" sz="1200">
                <a:solidFill>
                  <a:schemeClr val="dk2"/>
                </a:solidFill>
                <a:latin typeface="Inter"/>
                <a:ea typeface="Inter"/>
                <a:cs typeface="Inter"/>
                <a:sym typeface="Inter"/>
              </a:rPr>
              <a:t>Your results may be different than the person next to you, depending on your visibility restrictions.</a:t>
            </a:r>
            <a:endParaRPr i="1" sz="1200">
              <a:solidFill>
                <a:schemeClr val="dk2"/>
              </a:solidFill>
              <a:latin typeface="Inter"/>
              <a:ea typeface="Inter"/>
              <a:cs typeface="Inter"/>
              <a:sym typeface="Inter"/>
            </a:endParaRPr>
          </a:p>
          <a:p>
            <a:pPr indent="0" lvl="0" marL="0" rtl="0" algn="l">
              <a:lnSpc>
                <a:spcPct val="150000"/>
              </a:lnSpc>
              <a:spcBef>
                <a:spcPts val="600"/>
              </a:spcBef>
              <a:spcAft>
                <a:spcPts val="600"/>
              </a:spcAft>
              <a:buNone/>
            </a:pPr>
            <a:r>
              <a:rPr i="1" lang="en" sz="1200">
                <a:solidFill>
                  <a:schemeClr val="dk2"/>
                </a:solidFill>
                <a:latin typeface="Inter"/>
                <a:ea typeface="Inter"/>
                <a:cs typeface="Inter"/>
                <a:sym typeface="Inter"/>
              </a:rPr>
              <a:t>If you feel that should see an asset or assets that you do not, please contact your Portal Admin.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81"/>
          <p:cNvSpPr txBox="1"/>
          <p:nvPr>
            <p:ph type="title"/>
          </p:nvPr>
        </p:nvSpPr>
        <p:spPr>
          <a:xfrm>
            <a:off x="663575" y="414806"/>
            <a:ext cx="82740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Search by </a:t>
            </a:r>
            <a:r>
              <a:rPr lang="en"/>
              <a:t>Boolean Search</a:t>
            </a:r>
            <a:endParaRPr/>
          </a:p>
          <a:p>
            <a:pPr indent="0" lvl="0" marL="0" rtl="0" algn="l">
              <a:spcBef>
                <a:spcPts val="0"/>
              </a:spcBef>
              <a:spcAft>
                <a:spcPts val="0"/>
              </a:spcAft>
              <a:buNone/>
            </a:pPr>
            <a:r>
              <a:t/>
            </a:r>
            <a:endParaRPr/>
          </a:p>
        </p:txBody>
      </p:sp>
      <p:sp>
        <p:nvSpPr>
          <p:cNvPr id="707" name="Google Shape;707;p81"/>
          <p:cNvSpPr txBox="1"/>
          <p:nvPr>
            <p:ph idx="1" type="body"/>
          </p:nvPr>
        </p:nvSpPr>
        <p:spPr>
          <a:xfrm>
            <a:off x="663575" y="1130300"/>
            <a:ext cx="3745200" cy="3576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0" lvl="0" marL="0" rtl="0" algn="l">
              <a:spcBef>
                <a:spcPts val="600"/>
              </a:spcBef>
              <a:spcAft>
                <a:spcPts val="0"/>
              </a:spcAft>
              <a:buNone/>
            </a:pPr>
            <a:r>
              <a:rPr lang="en"/>
              <a:t>You can specify your search by using boolean operators.</a:t>
            </a:r>
            <a:endParaRPr/>
          </a:p>
          <a:p>
            <a:pPr indent="-317500" lvl="0" marL="457200" rtl="0" algn="l">
              <a:spcBef>
                <a:spcPts val="600"/>
              </a:spcBef>
              <a:spcAft>
                <a:spcPts val="0"/>
              </a:spcAft>
              <a:buSzPts val="1400"/>
              <a:buChar char="●"/>
            </a:pPr>
            <a:r>
              <a:rPr lang="en"/>
              <a:t>Type "</a:t>
            </a:r>
            <a:r>
              <a:rPr b="1" lang="en"/>
              <a:t>Headphones</a:t>
            </a:r>
            <a:r>
              <a:rPr lang="en"/>
              <a:t> </a:t>
            </a:r>
            <a:r>
              <a:rPr b="1" lang="en"/>
              <a:t>and</a:t>
            </a:r>
            <a:r>
              <a:rPr lang="en"/>
              <a:t> </a:t>
            </a:r>
            <a:r>
              <a:rPr b="1" lang="en"/>
              <a:t>Person</a:t>
            </a:r>
            <a:r>
              <a:rPr lang="en"/>
              <a:t>"</a:t>
            </a:r>
            <a:endParaRPr/>
          </a:p>
          <a:p>
            <a:pPr indent="-317500" lvl="0" marL="457200" rtl="0" algn="l">
              <a:spcBef>
                <a:spcPts val="0"/>
              </a:spcBef>
              <a:spcAft>
                <a:spcPts val="0"/>
              </a:spcAft>
              <a:buSzPts val="1400"/>
              <a:buChar char="●"/>
            </a:pPr>
            <a:r>
              <a:rPr lang="en"/>
              <a:t>Type </a:t>
            </a:r>
            <a:r>
              <a:rPr b="1" lang="en"/>
              <a:t>“Headphones or Person”</a:t>
            </a:r>
            <a:endParaRPr b="1"/>
          </a:p>
          <a:p>
            <a:pPr indent="-317500" lvl="0" marL="457200" rtl="0" algn="l">
              <a:spcBef>
                <a:spcPts val="0"/>
              </a:spcBef>
              <a:spcAft>
                <a:spcPts val="0"/>
              </a:spcAft>
              <a:buSzPts val="1400"/>
              <a:buChar char="●"/>
            </a:pPr>
            <a:r>
              <a:rPr lang="en"/>
              <a:t>Type “</a:t>
            </a:r>
            <a:r>
              <a:rPr b="1" lang="en"/>
              <a:t>Headphones </a:t>
            </a:r>
            <a:r>
              <a:rPr b="1" lang="en"/>
              <a:t>on </a:t>
            </a:r>
            <a:r>
              <a:rPr b="1" lang="en"/>
              <a:t>Person”</a:t>
            </a:r>
            <a:endParaRPr b="1"/>
          </a:p>
          <a:p>
            <a:pPr indent="0" lvl="0" marL="0" rtl="0" algn="l">
              <a:spcBef>
                <a:spcPts val="600"/>
              </a:spcBef>
              <a:spcAft>
                <a:spcPts val="600"/>
              </a:spcAft>
              <a:buNone/>
            </a:pPr>
            <a:r>
              <a:t/>
            </a:r>
            <a:endParaRPr/>
          </a:p>
        </p:txBody>
      </p:sp>
      <p:pic>
        <p:nvPicPr>
          <p:cNvPr id="708" name="Google Shape;708;p81"/>
          <p:cNvPicPr preferRelativeResize="0"/>
          <p:nvPr/>
        </p:nvPicPr>
        <p:blipFill>
          <a:blip r:embed="rId3">
            <a:alphaModFix/>
          </a:blip>
          <a:stretch>
            <a:fillRect/>
          </a:stretch>
        </p:blipFill>
        <p:spPr>
          <a:xfrm>
            <a:off x="4471475" y="680407"/>
            <a:ext cx="4571999" cy="412101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2"/>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Refine with Filters</a:t>
            </a:r>
            <a:endParaRPr/>
          </a:p>
        </p:txBody>
      </p:sp>
      <p:sp>
        <p:nvSpPr>
          <p:cNvPr id="714" name="Google Shape;714;p82"/>
          <p:cNvSpPr txBox="1"/>
          <p:nvPr>
            <p:ph idx="1" type="body"/>
          </p:nvPr>
        </p:nvSpPr>
        <p:spPr>
          <a:xfrm>
            <a:off x="663575" y="1130300"/>
            <a:ext cx="4036500" cy="3576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t>What are Filters?</a:t>
            </a:r>
            <a:endParaRPr b="1"/>
          </a:p>
          <a:p>
            <a:pPr indent="0" lvl="0" marL="0" rtl="0" algn="l">
              <a:spcBef>
                <a:spcPts val="600"/>
              </a:spcBef>
              <a:spcAft>
                <a:spcPts val="0"/>
              </a:spcAft>
              <a:buNone/>
            </a:pPr>
            <a:r>
              <a:rPr lang="en"/>
              <a:t>Filters in the Asset Tab help you refine your search and quickly locate the right assets.</a:t>
            </a:r>
            <a:endParaRPr/>
          </a:p>
          <a:p>
            <a:pPr indent="0" lvl="0" marL="0" rtl="0" algn="l">
              <a:spcBef>
                <a:spcPts val="600"/>
              </a:spcBef>
              <a:spcAft>
                <a:spcPts val="0"/>
              </a:spcAft>
              <a:buNone/>
            </a:pPr>
            <a:r>
              <a:t/>
            </a:r>
            <a:endParaRPr b="1"/>
          </a:p>
          <a:p>
            <a:pPr indent="0" lvl="0" marL="0" rtl="0" algn="l">
              <a:spcBef>
                <a:spcPts val="600"/>
              </a:spcBef>
              <a:spcAft>
                <a:spcPts val="0"/>
              </a:spcAft>
              <a:buNone/>
            </a:pPr>
            <a:r>
              <a:rPr b="1" lang="en">
                <a:solidFill>
                  <a:srgbClr val="DF322E"/>
                </a:solidFill>
              </a:rPr>
              <a:t>Types of Filters </a:t>
            </a:r>
            <a:endParaRPr b="1" sz="1200">
              <a:solidFill>
                <a:srgbClr val="DF322E"/>
              </a:solidFill>
            </a:endParaRPr>
          </a:p>
          <a:p>
            <a:pPr indent="-317500" lvl="0" marL="457200" rtl="0" algn="l">
              <a:spcBef>
                <a:spcPts val="600"/>
              </a:spcBef>
              <a:spcAft>
                <a:spcPts val="0"/>
              </a:spcAft>
              <a:buClr>
                <a:srgbClr val="DF322E"/>
              </a:buClr>
              <a:buSzPts val="1400"/>
              <a:buChar char="●"/>
            </a:pPr>
            <a:r>
              <a:rPr b="1" lang="en">
                <a:solidFill>
                  <a:srgbClr val="DF322E"/>
                </a:solidFill>
              </a:rPr>
              <a:t>Asset Type</a:t>
            </a:r>
            <a:endParaRPr b="1">
              <a:solidFill>
                <a:srgbClr val="DF322E"/>
              </a:solidFill>
            </a:endParaRPr>
          </a:p>
          <a:p>
            <a:pPr indent="-317500" lvl="0" marL="457200" rtl="0" algn="l">
              <a:spcBef>
                <a:spcPts val="0"/>
              </a:spcBef>
              <a:spcAft>
                <a:spcPts val="0"/>
              </a:spcAft>
              <a:buClr>
                <a:srgbClr val="DF322E"/>
              </a:buClr>
              <a:buSzPts val="1400"/>
              <a:buChar char="●"/>
            </a:pPr>
            <a:r>
              <a:rPr b="1" lang="en">
                <a:solidFill>
                  <a:srgbClr val="DF322E"/>
                </a:solidFill>
              </a:rPr>
              <a:t>People</a:t>
            </a:r>
            <a:endParaRPr b="1">
              <a:solidFill>
                <a:srgbClr val="DF322E"/>
              </a:solidFill>
            </a:endParaRPr>
          </a:p>
          <a:p>
            <a:pPr indent="-317500" lvl="0" marL="457200" rtl="0" algn="l">
              <a:spcBef>
                <a:spcPts val="0"/>
              </a:spcBef>
              <a:spcAft>
                <a:spcPts val="0"/>
              </a:spcAft>
              <a:buClr>
                <a:srgbClr val="DF322E"/>
              </a:buClr>
              <a:buSzPts val="1400"/>
              <a:buChar char="●"/>
            </a:pPr>
            <a:r>
              <a:rPr b="1" lang="en">
                <a:solidFill>
                  <a:srgbClr val="DF322E"/>
                </a:solidFill>
              </a:rPr>
              <a:t>Objective</a:t>
            </a:r>
            <a:endParaRPr b="1">
              <a:solidFill>
                <a:srgbClr val="DF322E"/>
              </a:solidFill>
            </a:endParaRPr>
          </a:p>
          <a:p>
            <a:pPr indent="-317500" lvl="0" marL="457200" rtl="0" algn="l">
              <a:spcBef>
                <a:spcPts val="0"/>
              </a:spcBef>
              <a:spcAft>
                <a:spcPts val="0"/>
              </a:spcAft>
              <a:buClr>
                <a:srgbClr val="DF322E"/>
              </a:buClr>
              <a:buSzPts val="1400"/>
              <a:buChar char="●"/>
            </a:pPr>
            <a:r>
              <a:rPr b="1" lang="en">
                <a:solidFill>
                  <a:srgbClr val="DF322E"/>
                </a:solidFill>
              </a:rPr>
              <a:t>Campaigns</a:t>
            </a:r>
            <a:endParaRPr b="1">
              <a:solidFill>
                <a:srgbClr val="DF322E"/>
              </a:solidFill>
            </a:endParaRPr>
          </a:p>
          <a:p>
            <a:pPr indent="-317500" lvl="0" marL="457200" rtl="0" algn="l">
              <a:spcBef>
                <a:spcPts val="0"/>
              </a:spcBef>
              <a:spcAft>
                <a:spcPts val="0"/>
              </a:spcAft>
              <a:buClr>
                <a:srgbClr val="DF322E"/>
              </a:buClr>
              <a:buSzPts val="1400"/>
              <a:buChar char="●"/>
            </a:pPr>
            <a:r>
              <a:rPr b="1" lang="en">
                <a:solidFill>
                  <a:srgbClr val="DF322E"/>
                </a:solidFill>
              </a:rPr>
              <a:t>Channel</a:t>
            </a:r>
            <a:endParaRPr b="1">
              <a:solidFill>
                <a:srgbClr val="DF322E"/>
              </a:solidFill>
            </a:endParaRPr>
          </a:p>
        </p:txBody>
      </p:sp>
      <p:pic>
        <p:nvPicPr>
          <p:cNvPr id="715" name="Google Shape;715;p82"/>
          <p:cNvPicPr preferRelativeResize="0"/>
          <p:nvPr/>
        </p:nvPicPr>
        <p:blipFill>
          <a:blip r:embed="rId3">
            <a:alphaModFix/>
          </a:blip>
          <a:stretch>
            <a:fillRect/>
          </a:stretch>
        </p:blipFill>
        <p:spPr>
          <a:xfrm>
            <a:off x="4572000" y="938800"/>
            <a:ext cx="4484626" cy="3354580"/>
          </a:xfrm>
          <a:prstGeom prst="rect">
            <a:avLst/>
          </a:prstGeom>
          <a:noFill/>
          <a:ln>
            <a:noFill/>
          </a:ln>
        </p:spPr>
      </p:pic>
      <p:sp>
        <p:nvSpPr>
          <p:cNvPr id="716" name="Google Shape;716;p82"/>
          <p:cNvSpPr/>
          <p:nvPr>
            <p:ph idx="4294967295" type="body"/>
          </p:nvPr>
        </p:nvSpPr>
        <p:spPr>
          <a:xfrm>
            <a:off x="4058675" y="3867025"/>
            <a:ext cx="4650300" cy="10950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600"/>
              </a:spcAft>
              <a:buNone/>
            </a:pPr>
            <a:r>
              <a:rPr lang="en" sz="1000">
                <a:solidFill>
                  <a:schemeClr val="lt1"/>
                </a:solidFill>
              </a:rPr>
              <a:t>Customize list of filters based on what you have enabled in your portal - this is based on your whether or not you enabled certain metaproperty types to be added to the smart filter.</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83"/>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Search using Keyword + Filter</a:t>
            </a:r>
            <a:endParaRPr/>
          </a:p>
        </p:txBody>
      </p:sp>
      <p:sp>
        <p:nvSpPr>
          <p:cNvPr id="722" name="Google Shape;722;p83"/>
          <p:cNvSpPr txBox="1"/>
          <p:nvPr>
            <p:ph idx="1" type="body"/>
          </p:nvPr>
        </p:nvSpPr>
        <p:spPr>
          <a:xfrm>
            <a:off x="511175" y="786400"/>
            <a:ext cx="4036500" cy="3576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200"/>
          </a:p>
          <a:p>
            <a:pPr indent="-304800" lvl="0" marL="457200" rtl="0" algn="l">
              <a:spcBef>
                <a:spcPts val="1000"/>
              </a:spcBef>
              <a:spcAft>
                <a:spcPts val="0"/>
              </a:spcAft>
              <a:buSzPts val="1200"/>
              <a:buChar char="●"/>
            </a:pPr>
            <a:r>
              <a:rPr lang="en" sz="1200"/>
              <a:t>Use the filters in the main toolbar to refine and curate your asset selection.</a:t>
            </a:r>
            <a:endParaRPr sz="1200"/>
          </a:p>
          <a:p>
            <a:pPr indent="-304800" lvl="0" marL="457200" rtl="0" algn="l">
              <a:spcBef>
                <a:spcPts val="1000"/>
              </a:spcBef>
              <a:spcAft>
                <a:spcPts val="0"/>
              </a:spcAft>
              <a:buSzPts val="1200"/>
              <a:buChar char="●"/>
            </a:pPr>
            <a:r>
              <a:rPr lang="en" sz="1200"/>
              <a:t>After typing in </a:t>
            </a:r>
            <a:r>
              <a:rPr b="1" lang="en" sz="1200"/>
              <a:t>headphones and person</a:t>
            </a:r>
            <a:r>
              <a:rPr lang="en" sz="1200"/>
              <a:t> you can tailor your search result and select from the </a:t>
            </a:r>
            <a:r>
              <a:rPr b="1" lang="en" sz="1200"/>
              <a:t>objective</a:t>
            </a:r>
            <a:r>
              <a:rPr lang="en" sz="1200"/>
              <a:t> filter and select </a:t>
            </a:r>
            <a:r>
              <a:rPr b="1" lang="en" sz="1200"/>
              <a:t>product</a:t>
            </a:r>
            <a:r>
              <a:rPr lang="en" sz="1200"/>
              <a:t> </a:t>
            </a:r>
            <a:r>
              <a:rPr b="1" lang="en" sz="1200"/>
              <a:t>launch</a:t>
            </a:r>
            <a:r>
              <a:rPr lang="en" sz="1200"/>
              <a:t> which will narrow your search even further.</a:t>
            </a:r>
            <a:endParaRPr sz="1200"/>
          </a:p>
          <a:p>
            <a:pPr indent="-304800" lvl="0" marL="457200" rtl="0" algn="l">
              <a:spcBef>
                <a:spcPts val="1000"/>
              </a:spcBef>
              <a:spcAft>
                <a:spcPts val="1000"/>
              </a:spcAft>
              <a:buSzPts val="1200"/>
              <a:buChar char="●"/>
            </a:pPr>
            <a:r>
              <a:rPr lang="en" sz="1200"/>
              <a:t>If there a specific person you are looking for that is wearing </a:t>
            </a:r>
            <a:r>
              <a:rPr lang="en" sz="1200"/>
              <a:t>headphones</a:t>
            </a:r>
            <a:r>
              <a:rPr lang="en" sz="1200"/>
              <a:t> you can select from the </a:t>
            </a:r>
            <a:r>
              <a:rPr b="1" lang="en" sz="1200"/>
              <a:t>people</a:t>
            </a:r>
            <a:r>
              <a:rPr lang="en" sz="1200"/>
              <a:t> filter and select the persons name.</a:t>
            </a:r>
            <a:endParaRPr sz="1200"/>
          </a:p>
        </p:txBody>
      </p:sp>
      <p:sp>
        <p:nvSpPr>
          <p:cNvPr id="723" name="Google Shape;723;p83"/>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pic>
        <p:nvPicPr>
          <p:cNvPr id="724" name="Google Shape;724;p83"/>
          <p:cNvPicPr preferRelativeResize="0"/>
          <p:nvPr/>
        </p:nvPicPr>
        <p:blipFill>
          <a:blip r:embed="rId3">
            <a:alphaModFix/>
          </a:blip>
          <a:stretch>
            <a:fillRect/>
          </a:stretch>
        </p:blipFill>
        <p:spPr>
          <a:xfrm>
            <a:off x="4572000" y="938800"/>
            <a:ext cx="4484626" cy="33545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29" name="Shape 729"/>
        <p:cNvGrpSpPr/>
        <p:nvPr/>
      </p:nvGrpSpPr>
      <p:grpSpPr>
        <a:xfrm>
          <a:off x="0" y="0"/>
          <a:ext cx="0" cy="0"/>
          <a:chOff x="0" y="0"/>
          <a:chExt cx="0" cy="0"/>
        </a:xfrm>
      </p:grpSpPr>
      <p:sp>
        <p:nvSpPr>
          <p:cNvPr id="730" name="Google Shape;730;p84"/>
          <p:cNvSpPr txBox="1"/>
          <p:nvPr>
            <p:ph type="title"/>
          </p:nvPr>
        </p:nvSpPr>
        <p:spPr>
          <a:xfrm>
            <a:off x="663575" y="412750"/>
            <a:ext cx="3766200" cy="914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Search for</a:t>
            </a:r>
            <a:r>
              <a:rPr b="1" lang="en">
                <a:solidFill>
                  <a:schemeClr val="dk1"/>
                </a:solidFill>
                <a:latin typeface="Inter"/>
                <a:ea typeface="Inter"/>
                <a:cs typeface="Inter"/>
                <a:sym typeface="Inter"/>
              </a:rPr>
              <a:t> Assets with Advanced Rights</a:t>
            </a:r>
            <a:endParaRPr b="1">
              <a:solidFill>
                <a:schemeClr val="dk1"/>
              </a:solidFill>
              <a:latin typeface="Inter"/>
              <a:ea typeface="Inter"/>
              <a:cs typeface="Inter"/>
              <a:sym typeface="Inter"/>
            </a:endParaRPr>
          </a:p>
          <a:p>
            <a:pPr indent="0" lvl="0" marL="0" rtl="0" algn="l">
              <a:spcBef>
                <a:spcPts val="0"/>
              </a:spcBef>
              <a:spcAft>
                <a:spcPts val="0"/>
              </a:spcAft>
              <a:buNone/>
            </a:pPr>
            <a:r>
              <a:t/>
            </a:r>
            <a:endParaRPr b="1">
              <a:solidFill>
                <a:schemeClr val="dk1"/>
              </a:solidFill>
              <a:latin typeface="Inter"/>
              <a:ea typeface="Inter"/>
              <a:cs typeface="Inter"/>
              <a:sym typeface="Inter"/>
            </a:endParaRPr>
          </a:p>
        </p:txBody>
      </p:sp>
      <p:sp>
        <p:nvSpPr>
          <p:cNvPr id="731" name="Google Shape;731;p84"/>
          <p:cNvSpPr txBox="1"/>
          <p:nvPr>
            <p:ph idx="1" type="body"/>
          </p:nvPr>
        </p:nvSpPr>
        <p:spPr>
          <a:xfrm>
            <a:off x="621875" y="1327150"/>
            <a:ext cx="3697200" cy="2404200"/>
          </a:xfrm>
          <a:prstGeom prst="rect">
            <a:avLst/>
          </a:prstGeom>
        </p:spPr>
        <p:txBody>
          <a:bodyPr anchorCtr="0" anchor="t" bIns="0" lIns="0" spcFirstLastPara="1" rIns="0" wrap="square" tIns="0">
            <a:spAutoFit/>
          </a:bodyPr>
          <a:lstStyle/>
          <a:p>
            <a:pPr indent="0" lvl="0" marL="0" rtl="0" algn="l">
              <a:spcBef>
                <a:spcPts val="1200"/>
              </a:spcBef>
              <a:spcAft>
                <a:spcPts val="0"/>
              </a:spcAft>
              <a:buNone/>
            </a:pPr>
            <a:r>
              <a:rPr lang="en">
                <a:solidFill>
                  <a:srgbClr val="000000"/>
                </a:solidFill>
              </a:rPr>
              <a:t>Filtering by advanced rights allows you to quickly find assets that are accessible and free of restrictions, such as being archived or watermarked. This saves </a:t>
            </a:r>
            <a:r>
              <a:rPr lang="en">
                <a:solidFill>
                  <a:srgbClr val="000000"/>
                </a:solidFill>
              </a:rPr>
              <a:t>you</a:t>
            </a:r>
            <a:r>
              <a:rPr lang="en">
                <a:solidFill>
                  <a:srgbClr val="000000"/>
                </a:solidFill>
              </a:rPr>
              <a:t> time by eliminating assets that can’t be used, ensuring efficient and accurate asset selection.</a:t>
            </a:r>
            <a:endParaRPr>
              <a:solidFill>
                <a:srgbClr val="000000"/>
              </a:solidFill>
            </a:endParaRPr>
          </a:p>
          <a:p>
            <a:pPr indent="0" lvl="0" marL="0" rtl="0" algn="l">
              <a:spcBef>
                <a:spcPts val="1200"/>
              </a:spcBef>
              <a:spcAft>
                <a:spcPts val="0"/>
              </a:spcAft>
              <a:buNone/>
            </a:pPr>
            <a:r>
              <a:rPr lang="en">
                <a:solidFill>
                  <a:srgbClr val="000000"/>
                </a:solidFill>
              </a:rPr>
              <a:t>For example, if you're looking for an asset </a:t>
            </a:r>
            <a:r>
              <a:rPr b="1" lang="en">
                <a:solidFill>
                  <a:srgbClr val="000000"/>
                </a:solidFill>
              </a:rPr>
              <a:t>without</a:t>
            </a:r>
            <a:r>
              <a:rPr lang="en">
                <a:solidFill>
                  <a:srgbClr val="000000"/>
                </a:solidFill>
              </a:rPr>
              <a:t> </a:t>
            </a:r>
            <a:r>
              <a:rPr b="1" lang="en">
                <a:solidFill>
                  <a:srgbClr val="000000"/>
                </a:solidFill>
              </a:rPr>
              <a:t>limited</a:t>
            </a:r>
            <a:r>
              <a:rPr lang="en">
                <a:solidFill>
                  <a:srgbClr val="000000"/>
                </a:solidFill>
              </a:rPr>
              <a:t> </a:t>
            </a:r>
            <a:r>
              <a:rPr b="1" lang="en">
                <a:solidFill>
                  <a:srgbClr val="000000"/>
                </a:solidFill>
              </a:rPr>
              <a:t>usage</a:t>
            </a:r>
            <a:r>
              <a:rPr lang="en">
                <a:solidFill>
                  <a:srgbClr val="000000"/>
                </a:solidFill>
              </a:rPr>
              <a:t>, you can confidently select it, knowing there are no legal restrictions on its use.</a:t>
            </a:r>
            <a:endParaRPr>
              <a:solidFill>
                <a:srgbClr val="000000"/>
              </a:solidFill>
            </a:endParaRPr>
          </a:p>
          <a:p>
            <a:pPr indent="0" lvl="0" marL="0" rtl="0" algn="l">
              <a:lnSpc>
                <a:spcPct val="150000"/>
              </a:lnSpc>
              <a:spcBef>
                <a:spcPts val="1200"/>
              </a:spcBef>
              <a:spcAft>
                <a:spcPts val="1200"/>
              </a:spcAft>
              <a:buNone/>
            </a:pPr>
            <a:r>
              <a:t/>
            </a:r>
            <a:endParaRPr>
              <a:solidFill>
                <a:srgbClr val="000000"/>
              </a:solidFill>
            </a:endParaRPr>
          </a:p>
        </p:txBody>
      </p:sp>
      <p:sp>
        <p:nvSpPr>
          <p:cNvPr id="732" name="Google Shape;732;p84"/>
          <p:cNvSpPr txBox="1"/>
          <p:nvPr/>
        </p:nvSpPr>
        <p:spPr>
          <a:xfrm>
            <a:off x="4389950" y="19540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1200"/>
              </a:spcAft>
              <a:buNone/>
            </a:pPr>
            <a:r>
              <a:t/>
            </a:r>
            <a:endParaRPr sz="1200">
              <a:solidFill>
                <a:schemeClr val="dk1"/>
              </a:solidFill>
              <a:latin typeface="Inter"/>
              <a:ea typeface="Inter"/>
              <a:cs typeface="Inter"/>
              <a:sym typeface="Inter"/>
            </a:endParaRPr>
          </a:p>
        </p:txBody>
      </p:sp>
      <p:pic>
        <p:nvPicPr>
          <p:cNvPr id="733" name="Google Shape;733;p84"/>
          <p:cNvPicPr preferRelativeResize="0"/>
          <p:nvPr/>
        </p:nvPicPr>
        <p:blipFill>
          <a:blip r:embed="rId3">
            <a:alphaModFix/>
          </a:blip>
          <a:stretch>
            <a:fillRect/>
          </a:stretch>
        </p:blipFill>
        <p:spPr>
          <a:xfrm>
            <a:off x="4389950" y="474550"/>
            <a:ext cx="4638024" cy="439142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85"/>
          <p:cNvSpPr txBox="1"/>
          <p:nvPr>
            <p:ph type="title"/>
          </p:nvPr>
        </p:nvSpPr>
        <p:spPr>
          <a:xfrm>
            <a:off x="663575" y="414806"/>
            <a:ext cx="82740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Sort Results</a:t>
            </a:r>
            <a:endParaRPr b="1">
              <a:latin typeface="Inter"/>
              <a:ea typeface="Inter"/>
              <a:cs typeface="Inter"/>
              <a:sym typeface="Inter"/>
            </a:endParaRPr>
          </a:p>
          <a:p>
            <a:pPr indent="0" lvl="0" marL="0" rtl="0" algn="l">
              <a:spcBef>
                <a:spcPts val="0"/>
              </a:spcBef>
              <a:spcAft>
                <a:spcPts val="0"/>
              </a:spcAft>
              <a:buNone/>
            </a:pPr>
            <a:r>
              <a:t/>
            </a:r>
            <a:endParaRPr/>
          </a:p>
        </p:txBody>
      </p:sp>
      <p:sp>
        <p:nvSpPr>
          <p:cNvPr id="739" name="Google Shape;739;p85"/>
          <p:cNvSpPr txBox="1"/>
          <p:nvPr>
            <p:ph idx="1" type="body"/>
          </p:nvPr>
        </p:nvSpPr>
        <p:spPr>
          <a:xfrm>
            <a:off x="663575" y="1130300"/>
            <a:ext cx="4036500" cy="3576600"/>
          </a:xfrm>
          <a:prstGeom prst="rect">
            <a:avLst/>
          </a:prstGeom>
        </p:spPr>
        <p:txBody>
          <a:bodyPr anchorCtr="0" anchor="t" bIns="0" lIns="0" spcFirstLastPara="1" rIns="0" wrap="square" tIns="0">
            <a:noAutofit/>
          </a:bodyPr>
          <a:lstStyle/>
          <a:p>
            <a:pPr indent="0" lvl="0" marL="0" rtl="0" algn="l">
              <a:lnSpc>
                <a:spcPct val="120000"/>
              </a:lnSpc>
              <a:spcBef>
                <a:spcPts val="0"/>
              </a:spcBef>
              <a:spcAft>
                <a:spcPts val="0"/>
              </a:spcAft>
              <a:buNone/>
            </a:pPr>
            <a:r>
              <a:rPr lang="en" sz="1200">
                <a:solidFill>
                  <a:schemeClr val="dk1"/>
                </a:solidFill>
              </a:rPr>
              <a:t>Take it a step further to ensure you find the most relevant asset by sorting your filtered results.</a:t>
            </a:r>
            <a:endParaRPr sz="1200">
              <a:solidFill>
                <a:schemeClr val="dk1"/>
              </a:solidFill>
            </a:endParaRPr>
          </a:p>
          <a:p>
            <a:pPr indent="0" lvl="0" marL="0" rtl="0" algn="l">
              <a:lnSpc>
                <a:spcPct val="120000"/>
              </a:lnSpc>
              <a:spcBef>
                <a:spcPts val="600"/>
              </a:spcBef>
              <a:spcAft>
                <a:spcPts val="0"/>
              </a:spcAft>
              <a:buNone/>
            </a:pPr>
            <a:r>
              <a:t/>
            </a:r>
            <a:endParaRPr sz="1200">
              <a:solidFill>
                <a:schemeClr val="dk1"/>
              </a:solidFill>
            </a:endParaRPr>
          </a:p>
          <a:p>
            <a:pPr indent="0" lvl="0" marL="0" rtl="0" algn="l">
              <a:lnSpc>
                <a:spcPct val="120000"/>
              </a:lnSpc>
              <a:spcBef>
                <a:spcPts val="600"/>
              </a:spcBef>
              <a:spcAft>
                <a:spcPts val="0"/>
              </a:spcAft>
              <a:buNone/>
            </a:pPr>
            <a:r>
              <a:rPr lang="en" sz="1200">
                <a:solidFill>
                  <a:schemeClr val="dk1"/>
                </a:solidFill>
              </a:rPr>
              <a:t>You can sort by:</a:t>
            </a:r>
            <a:endParaRPr sz="1200">
              <a:solidFill>
                <a:schemeClr val="dk1"/>
              </a:solidFill>
            </a:endParaRPr>
          </a:p>
          <a:p>
            <a:pPr indent="-304800" lvl="0" marL="457200" rtl="0" algn="l">
              <a:lnSpc>
                <a:spcPct val="120000"/>
              </a:lnSpc>
              <a:spcBef>
                <a:spcPts val="600"/>
              </a:spcBef>
              <a:spcAft>
                <a:spcPts val="0"/>
              </a:spcAft>
              <a:buClr>
                <a:schemeClr val="dk1"/>
              </a:buClr>
              <a:buSzPts val="1200"/>
              <a:buChar char="●"/>
            </a:pPr>
            <a:r>
              <a:rPr b="1" lang="en" sz="1200">
                <a:solidFill>
                  <a:schemeClr val="dk1"/>
                </a:solidFill>
              </a:rPr>
              <a:t>Date added</a:t>
            </a:r>
            <a:endParaRPr b="1" sz="1200">
              <a:solidFill>
                <a:schemeClr val="dk1"/>
              </a:solidFill>
            </a:endParaRPr>
          </a:p>
          <a:p>
            <a:pPr indent="-304800" lvl="0" marL="457200" rtl="0" algn="l">
              <a:lnSpc>
                <a:spcPct val="120000"/>
              </a:lnSpc>
              <a:spcBef>
                <a:spcPts val="0"/>
              </a:spcBef>
              <a:spcAft>
                <a:spcPts val="0"/>
              </a:spcAft>
              <a:buClr>
                <a:schemeClr val="dk1"/>
              </a:buClr>
              <a:buSzPts val="1200"/>
              <a:buChar char="●"/>
            </a:pPr>
            <a:r>
              <a:rPr b="1" lang="en" sz="1200">
                <a:solidFill>
                  <a:schemeClr val="dk1"/>
                </a:solidFill>
              </a:rPr>
              <a:t>Date</a:t>
            </a:r>
            <a:r>
              <a:rPr lang="en" sz="1200">
                <a:solidFill>
                  <a:schemeClr val="dk1"/>
                </a:solidFill>
              </a:rPr>
              <a:t> </a:t>
            </a:r>
            <a:r>
              <a:rPr b="1" lang="en" sz="1200">
                <a:solidFill>
                  <a:schemeClr val="dk1"/>
                </a:solidFill>
              </a:rPr>
              <a:t>published</a:t>
            </a:r>
            <a:r>
              <a:rPr lang="en" sz="1200">
                <a:solidFill>
                  <a:schemeClr val="dk1"/>
                </a:solidFill>
              </a:rPr>
              <a:t> (when the asset was created or taken)</a:t>
            </a:r>
            <a:endParaRPr sz="1200">
              <a:solidFill>
                <a:schemeClr val="dk1"/>
              </a:solidFill>
            </a:endParaRPr>
          </a:p>
          <a:p>
            <a:pPr indent="-304800" lvl="1" marL="914400" rtl="0" algn="l">
              <a:lnSpc>
                <a:spcPct val="120000"/>
              </a:lnSpc>
              <a:spcBef>
                <a:spcPts val="0"/>
              </a:spcBef>
              <a:spcAft>
                <a:spcPts val="0"/>
              </a:spcAft>
              <a:buClr>
                <a:schemeClr val="dk1"/>
              </a:buClr>
              <a:buSzPts val="1200"/>
              <a:buChar char="○"/>
            </a:pPr>
            <a:r>
              <a:rPr lang="en" sz="1200">
                <a:solidFill>
                  <a:schemeClr val="dk1"/>
                </a:solidFill>
              </a:rPr>
              <a:t>By default, assets are sorted by Date Published from newest to oldest</a:t>
            </a:r>
            <a:endParaRPr sz="1200">
              <a:solidFill>
                <a:schemeClr val="dk1"/>
              </a:solidFill>
            </a:endParaRPr>
          </a:p>
          <a:p>
            <a:pPr indent="-304800" lvl="0" marL="457200" rtl="0" algn="l">
              <a:lnSpc>
                <a:spcPct val="120000"/>
              </a:lnSpc>
              <a:spcBef>
                <a:spcPts val="0"/>
              </a:spcBef>
              <a:spcAft>
                <a:spcPts val="0"/>
              </a:spcAft>
              <a:buClr>
                <a:schemeClr val="dk1"/>
              </a:buClr>
              <a:buSzPts val="1200"/>
              <a:buChar char="●"/>
            </a:pPr>
            <a:r>
              <a:rPr b="1" lang="en" sz="1200">
                <a:solidFill>
                  <a:schemeClr val="dk1"/>
                </a:solidFill>
              </a:rPr>
              <a:t>Date modified</a:t>
            </a:r>
            <a:endParaRPr b="1" sz="1200">
              <a:solidFill>
                <a:schemeClr val="dk1"/>
              </a:solidFill>
            </a:endParaRPr>
          </a:p>
          <a:p>
            <a:pPr indent="-304800" lvl="0" marL="457200" rtl="0" algn="l">
              <a:lnSpc>
                <a:spcPct val="120000"/>
              </a:lnSpc>
              <a:spcBef>
                <a:spcPts val="0"/>
              </a:spcBef>
              <a:spcAft>
                <a:spcPts val="0"/>
              </a:spcAft>
              <a:buClr>
                <a:schemeClr val="dk1"/>
              </a:buClr>
              <a:buSzPts val="1200"/>
              <a:buChar char="●"/>
            </a:pPr>
            <a:r>
              <a:rPr b="1" lang="en" sz="1200">
                <a:solidFill>
                  <a:schemeClr val="dk1"/>
                </a:solidFill>
              </a:rPr>
              <a:t>Name</a:t>
            </a:r>
            <a:endParaRPr b="1" sz="1200">
              <a:solidFill>
                <a:schemeClr val="dk1"/>
              </a:solidFill>
            </a:endParaRPr>
          </a:p>
          <a:p>
            <a:pPr indent="0" lvl="0" marL="0" rtl="0" algn="l">
              <a:lnSpc>
                <a:spcPct val="120000"/>
              </a:lnSpc>
              <a:spcBef>
                <a:spcPts val="600"/>
              </a:spcBef>
              <a:spcAft>
                <a:spcPts val="0"/>
              </a:spcAft>
              <a:buNone/>
            </a:pPr>
            <a:r>
              <a:t/>
            </a:r>
            <a:endParaRPr sz="1200">
              <a:solidFill>
                <a:schemeClr val="dk1"/>
              </a:solidFill>
            </a:endParaRPr>
          </a:p>
          <a:p>
            <a:pPr indent="0" lvl="0" marL="0" rtl="0" algn="l">
              <a:lnSpc>
                <a:spcPct val="150000"/>
              </a:lnSpc>
              <a:spcBef>
                <a:spcPts val="600"/>
              </a:spcBef>
              <a:spcAft>
                <a:spcPts val="0"/>
              </a:spcAft>
              <a:buNone/>
            </a:pPr>
            <a:r>
              <a:rPr b="1" lang="en" sz="1200">
                <a:solidFill>
                  <a:schemeClr val="dk1"/>
                </a:solidFill>
              </a:rPr>
              <a:t>Tip: </a:t>
            </a:r>
            <a:r>
              <a:rPr lang="en" sz="1200">
                <a:solidFill>
                  <a:schemeClr val="dk1"/>
                </a:solidFill>
              </a:rPr>
              <a:t>Use the arrow icon to toggle between ascending and descending order.</a:t>
            </a:r>
            <a:endParaRPr sz="1200">
              <a:solidFill>
                <a:schemeClr val="dk1"/>
              </a:solidFill>
            </a:endParaRPr>
          </a:p>
          <a:p>
            <a:pPr indent="0" lvl="0" marL="0" rtl="0" algn="l">
              <a:spcBef>
                <a:spcPts val="600"/>
              </a:spcBef>
              <a:spcAft>
                <a:spcPts val="600"/>
              </a:spcAft>
              <a:buNone/>
            </a:pPr>
            <a:r>
              <a:t/>
            </a:r>
            <a:endParaRPr sz="1200"/>
          </a:p>
        </p:txBody>
      </p:sp>
      <p:sp>
        <p:nvSpPr>
          <p:cNvPr id="740" name="Google Shape;740;p85"/>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pic>
        <p:nvPicPr>
          <p:cNvPr id="741" name="Google Shape;741;p85"/>
          <p:cNvPicPr preferRelativeResize="0"/>
          <p:nvPr/>
        </p:nvPicPr>
        <p:blipFill>
          <a:blip r:embed="rId3">
            <a:alphaModFix/>
          </a:blip>
          <a:stretch>
            <a:fillRect/>
          </a:stretch>
        </p:blipFill>
        <p:spPr>
          <a:xfrm>
            <a:off x="5469200" y="1024398"/>
            <a:ext cx="3103500" cy="288095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86"/>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Select Results</a:t>
            </a:r>
            <a:endParaRPr b="1">
              <a:latin typeface="Inter"/>
              <a:ea typeface="Inter"/>
              <a:cs typeface="Inter"/>
              <a:sym typeface="Inter"/>
            </a:endParaRPr>
          </a:p>
        </p:txBody>
      </p:sp>
      <p:sp>
        <p:nvSpPr>
          <p:cNvPr id="747" name="Google Shape;747;p86"/>
          <p:cNvSpPr txBox="1"/>
          <p:nvPr>
            <p:ph idx="1" type="body"/>
          </p:nvPr>
        </p:nvSpPr>
        <p:spPr>
          <a:xfrm>
            <a:off x="511175" y="1130300"/>
            <a:ext cx="2885400" cy="3576600"/>
          </a:xfrm>
          <a:prstGeom prst="rect">
            <a:avLst/>
          </a:prstGeom>
        </p:spPr>
        <p:txBody>
          <a:bodyPr anchorCtr="0" anchor="t" bIns="0" lIns="0" spcFirstLastPara="1" rIns="0" wrap="square" tIns="0">
            <a:noAutofit/>
          </a:bodyPr>
          <a:lstStyle/>
          <a:p>
            <a:pPr indent="0" lvl="0" marL="0" rtl="0" algn="l">
              <a:lnSpc>
                <a:spcPct val="120000"/>
              </a:lnSpc>
              <a:spcBef>
                <a:spcPts val="0"/>
              </a:spcBef>
              <a:spcAft>
                <a:spcPts val="0"/>
              </a:spcAft>
              <a:buNone/>
            </a:pPr>
            <a:r>
              <a:t/>
            </a:r>
            <a:endParaRPr sz="1200">
              <a:solidFill>
                <a:schemeClr val="dk1"/>
              </a:solidFill>
            </a:endParaRPr>
          </a:p>
          <a:p>
            <a:pPr indent="-304800" lvl="0" marL="457200" rtl="0" algn="l">
              <a:lnSpc>
                <a:spcPct val="150000"/>
              </a:lnSpc>
              <a:spcBef>
                <a:spcPts val="600"/>
              </a:spcBef>
              <a:spcAft>
                <a:spcPts val="0"/>
              </a:spcAft>
              <a:buClr>
                <a:schemeClr val="dk1"/>
              </a:buClr>
              <a:buSzPts val="1200"/>
              <a:buAutoNum type="arabicPeriod"/>
            </a:pPr>
            <a:r>
              <a:rPr lang="en" sz="1200">
                <a:solidFill>
                  <a:schemeClr val="dk1"/>
                </a:solidFill>
              </a:rPr>
              <a:t>Click the </a:t>
            </a:r>
            <a:r>
              <a:rPr b="1" lang="en" sz="1200">
                <a:solidFill>
                  <a:schemeClr val="dk1"/>
                </a:solidFill>
              </a:rPr>
              <a:t>checkbox</a:t>
            </a:r>
            <a:r>
              <a:rPr lang="en" sz="1200">
                <a:solidFill>
                  <a:schemeClr val="dk1"/>
                </a:solidFill>
              </a:rPr>
              <a:t> in the </a:t>
            </a:r>
            <a:r>
              <a:rPr lang="en" sz="1200">
                <a:solidFill>
                  <a:schemeClr val="dk1"/>
                </a:solidFill>
              </a:rPr>
              <a:t>to</a:t>
            </a:r>
            <a:r>
              <a:rPr lang="en" sz="1200">
                <a:solidFill>
                  <a:schemeClr val="dk1"/>
                </a:solidFill>
              </a:rPr>
              <a:t>p right corner of each asset.</a:t>
            </a:r>
            <a:endParaRPr sz="1200">
              <a:solidFill>
                <a:schemeClr val="dk1"/>
              </a:solidFill>
            </a:endParaRPr>
          </a:p>
          <a:p>
            <a:pPr indent="-304800" lvl="0" marL="457200" rtl="0" algn="l">
              <a:lnSpc>
                <a:spcPct val="150000"/>
              </a:lnSpc>
              <a:spcBef>
                <a:spcPts val="0"/>
              </a:spcBef>
              <a:spcAft>
                <a:spcPts val="0"/>
              </a:spcAft>
              <a:buClr>
                <a:schemeClr val="dk1"/>
              </a:buClr>
              <a:buSzPts val="1200"/>
              <a:buAutoNum type="arabicPeriod"/>
            </a:pPr>
            <a:r>
              <a:rPr lang="en" sz="1200">
                <a:solidFill>
                  <a:schemeClr val="dk1"/>
                </a:solidFill>
              </a:rPr>
              <a:t>Click and drag your cursor over multiple assets.</a:t>
            </a:r>
            <a:endParaRPr sz="1200">
              <a:solidFill>
                <a:schemeClr val="dk1"/>
              </a:solidFill>
            </a:endParaRPr>
          </a:p>
          <a:p>
            <a:pPr indent="0" lvl="0" marL="0" rtl="0" algn="l">
              <a:lnSpc>
                <a:spcPct val="120000"/>
              </a:lnSpc>
              <a:spcBef>
                <a:spcPts val="600"/>
              </a:spcBef>
              <a:spcAft>
                <a:spcPts val="600"/>
              </a:spcAft>
              <a:buNone/>
            </a:pPr>
            <a:r>
              <a:t/>
            </a:r>
            <a:endParaRPr sz="1200">
              <a:solidFill>
                <a:schemeClr val="dk1"/>
              </a:solidFill>
            </a:endParaRPr>
          </a:p>
        </p:txBody>
      </p:sp>
      <p:sp>
        <p:nvSpPr>
          <p:cNvPr id="748" name="Google Shape;748;p86"/>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pic>
        <p:nvPicPr>
          <p:cNvPr id="749" name="Google Shape;749;p86"/>
          <p:cNvPicPr preferRelativeResize="0"/>
          <p:nvPr/>
        </p:nvPicPr>
        <p:blipFill>
          <a:blip r:embed="rId3">
            <a:alphaModFix/>
          </a:blip>
          <a:stretch>
            <a:fillRect/>
          </a:stretch>
        </p:blipFill>
        <p:spPr>
          <a:xfrm>
            <a:off x="2110300" y="2571754"/>
            <a:ext cx="5718349" cy="2353946"/>
          </a:xfrm>
          <a:prstGeom prst="rect">
            <a:avLst/>
          </a:prstGeom>
          <a:noFill/>
          <a:ln>
            <a:noFill/>
          </a:ln>
        </p:spPr>
      </p:pic>
      <p:sp>
        <p:nvSpPr>
          <p:cNvPr id="750" name="Google Shape;750;p86"/>
          <p:cNvSpPr txBox="1"/>
          <p:nvPr/>
        </p:nvSpPr>
        <p:spPr>
          <a:xfrm>
            <a:off x="587375" y="795800"/>
            <a:ext cx="8274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200">
                <a:solidFill>
                  <a:schemeClr val="dk1"/>
                </a:solidFill>
                <a:latin typeface="Inter"/>
                <a:ea typeface="Inter"/>
                <a:cs typeface="Inter"/>
                <a:sym typeface="Inter"/>
              </a:rPr>
              <a:t>After completing your search, you can select assets to </a:t>
            </a:r>
            <a:r>
              <a:rPr lang="en" sz="1200" u="sng">
                <a:solidFill>
                  <a:schemeClr val="hlink"/>
                </a:solidFill>
                <a:latin typeface="Inter"/>
                <a:ea typeface="Inter"/>
                <a:cs typeface="Inter"/>
                <a:sym typeface="Inter"/>
                <a:hlinkClick action="ppaction://hlinksldjump" r:id="rId4"/>
              </a:rPr>
              <a:t>download</a:t>
            </a:r>
            <a:r>
              <a:rPr lang="en" sz="1200">
                <a:solidFill>
                  <a:schemeClr val="dk1"/>
                </a:solidFill>
                <a:latin typeface="Inter"/>
                <a:ea typeface="Inter"/>
                <a:cs typeface="Inter"/>
                <a:sym typeface="Inter"/>
              </a:rPr>
              <a:t> or </a:t>
            </a:r>
            <a:r>
              <a:rPr lang="en" sz="1200" u="sng">
                <a:solidFill>
                  <a:schemeClr val="hlink"/>
                </a:solidFill>
                <a:latin typeface="Inter"/>
                <a:ea typeface="Inter"/>
                <a:cs typeface="Inter"/>
                <a:sym typeface="Inter"/>
                <a:hlinkClick action="ppaction://hlinksldjump" r:id="rId5"/>
              </a:rPr>
              <a:t>add to a collection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p:txBody>
      </p:sp>
      <p:pic>
        <p:nvPicPr>
          <p:cNvPr id="751" name="Google Shape;751;p86"/>
          <p:cNvPicPr preferRelativeResize="0"/>
          <p:nvPr/>
        </p:nvPicPr>
        <p:blipFill>
          <a:blip r:embed="rId6">
            <a:alphaModFix/>
          </a:blip>
          <a:stretch>
            <a:fillRect/>
          </a:stretch>
        </p:blipFill>
        <p:spPr>
          <a:xfrm>
            <a:off x="6076825" y="1165100"/>
            <a:ext cx="2555950" cy="2090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87"/>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Preview Assets</a:t>
            </a:r>
            <a:r>
              <a:rPr b="1" lang="en" strike="sngStrike">
                <a:latin typeface="Inter"/>
                <a:ea typeface="Inter"/>
                <a:cs typeface="Inter"/>
                <a:sym typeface="Inter"/>
              </a:rPr>
              <a:t> </a:t>
            </a:r>
            <a:endParaRPr b="1">
              <a:latin typeface="Inter"/>
              <a:ea typeface="Inter"/>
              <a:cs typeface="Inter"/>
              <a:sym typeface="Inter"/>
            </a:endParaRPr>
          </a:p>
        </p:txBody>
      </p:sp>
      <p:sp>
        <p:nvSpPr>
          <p:cNvPr id="757" name="Google Shape;757;p87"/>
          <p:cNvSpPr txBox="1"/>
          <p:nvPr>
            <p:ph idx="1" type="body"/>
          </p:nvPr>
        </p:nvSpPr>
        <p:spPr>
          <a:xfrm>
            <a:off x="663575" y="1130300"/>
            <a:ext cx="4137000" cy="35766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lang="en" sz="1200">
                <a:solidFill>
                  <a:schemeClr val="dk1"/>
                </a:solidFill>
              </a:rPr>
              <a:t>After selecting an asset, click on it to quickly preview and access it.</a:t>
            </a:r>
            <a:endParaRPr sz="1200">
              <a:solidFill>
                <a:schemeClr val="dk1"/>
              </a:solidFill>
            </a:endParaRPr>
          </a:p>
          <a:p>
            <a:pPr indent="0" lvl="0" marL="0" rtl="0" algn="l">
              <a:spcBef>
                <a:spcPts val="1200"/>
              </a:spcBef>
              <a:spcAft>
                <a:spcPts val="0"/>
              </a:spcAft>
              <a:buNone/>
            </a:pPr>
            <a:r>
              <a:rPr lang="en" sz="1200">
                <a:solidFill>
                  <a:schemeClr val="dk1"/>
                </a:solidFill>
              </a:rPr>
              <a:t>The this overview is called the </a:t>
            </a:r>
            <a:r>
              <a:rPr b="1" lang="en" sz="1200">
                <a:solidFill>
                  <a:schemeClr val="dk1"/>
                </a:solidFill>
              </a:rPr>
              <a:t>Asset</a:t>
            </a:r>
            <a:r>
              <a:rPr lang="en" sz="1200">
                <a:solidFill>
                  <a:schemeClr val="dk1"/>
                </a:solidFill>
              </a:rPr>
              <a:t> </a:t>
            </a:r>
            <a:r>
              <a:rPr b="1" lang="en" sz="1200">
                <a:solidFill>
                  <a:schemeClr val="dk1"/>
                </a:solidFill>
              </a:rPr>
              <a:t>Detail</a:t>
            </a:r>
            <a:r>
              <a:rPr lang="en" sz="1200">
                <a:solidFill>
                  <a:schemeClr val="dk1"/>
                </a:solidFill>
              </a:rPr>
              <a:t> </a:t>
            </a:r>
            <a:r>
              <a:rPr b="1" lang="en" sz="1200">
                <a:solidFill>
                  <a:schemeClr val="dk1"/>
                </a:solidFill>
              </a:rPr>
              <a:t>View. </a:t>
            </a:r>
            <a:r>
              <a:rPr lang="en" sz="1200">
                <a:solidFill>
                  <a:schemeClr val="dk1"/>
                </a:solidFill>
              </a:rPr>
              <a:t>Here you can see: </a:t>
            </a:r>
            <a:endParaRPr sz="1200">
              <a:solidFill>
                <a:schemeClr val="dk1"/>
              </a:solidFill>
            </a:endParaRPr>
          </a:p>
          <a:p>
            <a:pPr indent="-304800" lvl="0" marL="457200" rtl="0" algn="l">
              <a:spcBef>
                <a:spcPts val="600"/>
              </a:spcBef>
              <a:spcAft>
                <a:spcPts val="0"/>
              </a:spcAft>
              <a:buClr>
                <a:schemeClr val="dk1"/>
              </a:buClr>
              <a:buSzPts val="1200"/>
              <a:buChar char="●"/>
            </a:pPr>
            <a:r>
              <a:rPr lang="en" sz="1200">
                <a:solidFill>
                  <a:schemeClr val="dk1"/>
                </a:solidFill>
              </a:rPr>
              <a:t>Date added</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Resolution</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Asset Type and Subtype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Terms of Use (if </a:t>
            </a:r>
            <a:r>
              <a:rPr lang="en" sz="1200">
                <a:solidFill>
                  <a:schemeClr val="dk1"/>
                </a:solidFill>
              </a:rPr>
              <a:t>applicable</a:t>
            </a:r>
            <a:r>
              <a:rPr lang="en" sz="1200">
                <a:solidFill>
                  <a:schemeClr val="dk1"/>
                </a:solidFill>
              </a:rPr>
              <a:t>)</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Link to file for </a:t>
            </a:r>
            <a:r>
              <a:rPr lang="en" sz="1200" u="sng">
                <a:solidFill>
                  <a:schemeClr val="hlink"/>
                </a:solidFill>
                <a:hlinkClick action="ppaction://hlinksldjump" r:id="rId3"/>
              </a:rPr>
              <a:t>internal sharing</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Available files for </a:t>
            </a:r>
            <a:r>
              <a:rPr lang="en" sz="1200" u="sng">
                <a:solidFill>
                  <a:schemeClr val="hlink"/>
                </a:solidFill>
                <a:hlinkClick action="ppaction://hlinksldjump" r:id="rId4"/>
              </a:rPr>
              <a:t>downloading</a:t>
            </a:r>
            <a:r>
              <a:rPr lang="en" sz="1200">
                <a:solidFill>
                  <a:schemeClr val="dk1"/>
                </a:solidFill>
              </a:rPr>
              <a:t> (if </a:t>
            </a:r>
            <a:r>
              <a:rPr lang="en" sz="1200">
                <a:solidFill>
                  <a:schemeClr val="dk1"/>
                </a:solidFill>
              </a:rPr>
              <a:t>applicable)</a:t>
            </a:r>
            <a:endParaRPr sz="1200">
              <a:solidFill>
                <a:schemeClr val="dk1"/>
              </a:solidFill>
            </a:endParaRPr>
          </a:p>
          <a:p>
            <a:pPr indent="0" lvl="0" marL="0" rtl="0" algn="l">
              <a:spcBef>
                <a:spcPts val="600"/>
              </a:spcBef>
              <a:spcAft>
                <a:spcPts val="600"/>
              </a:spcAft>
              <a:buNone/>
            </a:pPr>
            <a:r>
              <a:t/>
            </a:r>
            <a:endParaRPr sz="1200">
              <a:solidFill>
                <a:schemeClr val="dk1"/>
              </a:solidFill>
            </a:endParaRPr>
          </a:p>
        </p:txBody>
      </p:sp>
      <p:sp>
        <p:nvSpPr>
          <p:cNvPr id="758" name="Google Shape;758;p87"/>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sp>
        <p:nvSpPr>
          <p:cNvPr id="759" name="Google Shape;759;p87"/>
          <p:cNvSpPr/>
          <p:nvPr>
            <p:ph idx="4294967295" type="body"/>
          </p:nvPr>
        </p:nvSpPr>
        <p:spPr>
          <a:xfrm>
            <a:off x="3221688" y="129125"/>
            <a:ext cx="5829300" cy="60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Some information that appears in the Asset Detail View is dependent on the user’s permissions.</a:t>
            </a:r>
            <a:endParaRPr sz="1000">
              <a:solidFill>
                <a:schemeClr val="lt1"/>
              </a:solidFill>
              <a:latin typeface="Inter Medium"/>
              <a:ea typeface="Inter Medium"/>
              <a:cs typeface="Inter Medium"/>
              <a:sym typeface="Inter Medium"/>
            </a:endParaRPr>
          </a:p>
        </p:txBody>
      </p:sp>
      <p:pic>
        <p:nvPicPr>
          <p:cNvPr id="760" name="Google Shape;760;p87"/>
          <p:cNvPicPr preferRelativeResize="0"/>
          <p:nvPr/>
        </p:nvPicPr>
        <p:blipFill>
          <a:blip r:embed="rId5">
            <a:alphaModFix/>
          </a:blip>
          <a:stretch>
            <a:fillRect/>
          </a:stretch>
        </p:blipFill>
        <p:spPr>
          <a:xfrm>
            <a:off x="5359600" y="1012225"/>
            <a:ext cx="3349376" cy="39621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88"/>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Tips for Searching</a:t>
            </a:r>
            <a:endParaRPr/>
          </a:p>
        </p:txBody>
      </p:sp>
      <p:sp>
        <p:nvSpPr>
          <p:cNvPr id="766" name="Google Shape;766;p88"/>
          <p:cNvSpPr txBox="1"/>
          <p:nvPr>
            <p:ph idx="1" type="body"/>
          </p:nvPr>
        </p:nvSpPr>
        <p:spPr>
          <a:xfrm>
            <a:off x="511175" y="1130300"/>
            <a:ext cx="5187300" cy="36852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lang="en" sz="1200"/>
              <a:t>Before starting a new search in the search bar, ensure you clear (X) any existing filters.</a:t>
            </a:r>
            <a:endParaRPr sz="1200"/>
          </a:p>
          <a:p>
            <a:pPr indent="-304800" lvl="0" marL="457200" rtl="0" algn="l">
              <a:spcBef>
                <a:spcPts val="0"/>
              </a:spcBef>
              <a:spcAft>
                <a:spcPts val="0"/>
              </a:spcAft>
              <a:buSzPts val="1200"/>
              <a:buChar char="●"/>
            </a:pPr>
            <a:r>
              <a:rPr lang="en" sz="1200"/>
              <a:t>Clicking on the search bar will show your recent searches.</a:t>
            </a:r>
            <a:endParaRPr sz="1200"/>
          </a:p>
          <a:p>
            <a:pPr indent="-304800" lvl="0" marL="457200" rtl="0" algn="l">
              <a:spcBef>
                <a:spcPts val="0"/>
              </a:spcBef>
              <a:spcAft>
                <a:spcPts val="0"/>
              </a:spcAft>
              <a:buSzPts val="1200"/>
              <a:buChar char="●"/>
            </a:pPr>
            <a:r>
              <a:rPr lang="en" sz="1200"/>
              <a:t>Select </a:t>
            </a:r>
            <a:r>
              <a:rPr b="1" lang="en" sz="1200"/>
              <a:t>Search Help</a:t>
            </a:r>
            <a:r>
              <a:rPr lang="en" sz="1200"/>
              <a:t> at the bottom of the search results list for more information on search operators and accessibility.</a:t>
            </a:r>
            <a:endParaRPr sz="1200"/>
          </a:p>
          <a:p>
            <a:pPr indent="-304800" lvl="0" marL="457200" rtl="0" algn="l">
              <a:spcBef>
                <a:spcPts val="0"/>
              </a:spcBef>
              <a:spcAft>
                <a:spcPts val="0"/>
              </a:spcAft>
              <a:buSzPts val="1200"/>
              <a:buChar char="●"/>
            </a:pPr>
            <a:r>
              <a:rPr lang="en" sz="1200"/>
              <a:t>You can search for assets, collections, </a:t>
            </a:r>
            <a:r>
              <a:rPr lang="en" sz="1200">
                <a:solidFill>
                  <a:srgbClr val="DF322E"/>
                </a:solidFill>
              </a:rPr>
              <a:t>guides, chapters, and pages. </a:t>
            </a:r>
            <a:endParaRPr sz="1200"/>
          </a:p>
        </p:txBody>
      </p:sp>
      <p:sp>
        <p:nvSpPr>
          <p:cNvPr id="767" name="Google Shape;767;p88"/>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pic>
        <p:nvPicPr>
          <p:cNvPr id="768" name="Google Shape;768;p88"/>
          <p:cNvPicPr preferRelativeResize="0"/>
          <p:nvPr/>
        </p:nvPicPr>
        <p:blipFill>
          <a:blip r:embed="rId3">
            <a:alphaModFix/>
          </a:blip>
          <a:stretch>
            <a:fillRect/>
          </a:stretch>
        </p:blipFill>
        <p:spPr>
          <a:xfrm>
            <a:off x="5741025" y="1309675"/>
            <a:ext cx="3164900" cy="2163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3"/>
          <p:cNvSpPr txBox="1"/>
          <p:nvPr>
            <p:ph type="title"/>
          </p:nvPr>
        </p:nvSpPr>
        <p:spPr>
          <a:xfrm>
            <a:off x="569975" y="308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a:solidFill>
                  <a:srgbClr val="DF322E"/>
                </a:solidFill>
                <a:latin typeface="Inter"/>
                <a:ea typeface="Inter"/>
                <a:cs typeface="Inter"/>
                <a:sym typeface="Inter"/>
              </a:rPr>
              <a:t>How to </a:t>
            </a:r>
            <a:r>
              <a:rPr b="1" lang="en">
                <a:solidFill>
                  <a:srgbClr val="DF322E"/>
                </a:solidFill>
                <a:latin typeface="Inter"/>
                <a:ea typeface="Inter"/>
                <a:cs typeface="Inter"/>
                <a:sym typeface="Inter"/>
              </a:rPr>
              <a:t>Customize</a:t>
            </a:r>
            <a:r>
              <a:rPr b="1" lang="en">
                <a:solidFill>
                  <a:srgbClr val="DF322E"/>
                </a:solidFill>
                <a:latin typeface="Inter"/>
                <a:ea typeface="Inter"/>
                <a:cs typeface="Inter"/>
                <a:sym typeface="Inter"/>
              </a:rPr>
              <a:t> the Deck using Google Slides </a:t>
            </a:r>
            <a:endParaRPr b="1">
              <a:solidFill>
                <a:srgbClr val="DF322E"/>
              </a:solidFill>
              <a:latin typeface="Inter"/>
              <a:ea typeface="Inter"/>
              <a:cs typeface="Inter"/>
              <a:sym typeface="Inter"/>
            </a:endParaRPr>
          </a:p>
        </p:txBody>
      </p:sp>
      <p:sp>
        <p:nvSpPr>
          <p:cNvPr id="323" name="Google Shape;323;p53"/>
          <p:cNvSpPr txBox="1"/>
          <p:nvPr>
            <p:ph idx="1" type="body"/>
          </p:nvPr>
        </p:nvSpPr>
        <p:spPr>
          <a:xfrm>
            <a:off x="587375" y="1170450"/>
            <a:ext cx="7851900" cy="3263400"/>
          </a:xfrm>
          <a:prstGeom prst="rect">
            <a:avLst/>
          </a:prstGeom>
        </p:spPr>
        <p:txBody>
          <a:bodyPr anchorCtr="0" anchor="t" bIns="34275" lIns="68575" spcFirstLastPara="1" rIns="68575" wrap="square" tIns="34275">
            <a:noAutofit/>
          </a:bodyPr>
          <a:lstStyle/>
          <a:p>
            <a:pPr indent="0" lvl="0" marL="0" rtl="0" algn="l">
              <a:lnSpc>
                <a:spcPct val="115000"/>
              </a:lnSpc>
              <a:spcBef>
                <a:spcPts val="1200"/>
              </a:spcBef>
              <a:spcAft>
                <a:spcPts val="0"/>
              </a:spcAft>
              <a:buNone/>
            </a:pPr>
            <a:r>
              <a:rPr lang="en" sz="1000">
                <a:solidFill>
                  <a:srgbClr val="000000"/>
                </a:solidFill>
              </a:rPr>
              <a:t>Once you've downloaded the deck, you can either keep the existing Bynder branding or replace it with your own.</a:t>
            </a:r>
            <a:endParaRPr b="1" sz="1000">
              <a:solidFill>
                <a:srgbClr val="000000"/>
              </a:solidFill>
            </a:endParaRPr>
          </a:p>
          <a:p>
            <a:pPr indent="-292100" lvl="0" marL="457200" rtl="0" algn="l">
              <a:lnSpc>
                <a:spcPct val="115000"/>
              </a:lnSpc>
              <a:spcBef>
                <a:spcPts val="1200"/>
              </a:spcBef>
              <a:spcAft>
                <a:spcPts val="0"/>
              </a:spcAft>
              <a:buClr>
                <a:srgbClr val="000000"/>
              </a:buClr>
              <a:buSzPts val="1000"/>
              <a:buFont typeface="Arial"/>
              <a:buAutoNum type="arabicPeriod"/>
            </a:pPr>
            <a:r>
              <a:rPr lang="en" sz="1000">
                <a:solidFill>
                  <a:srgbClr val="000000"/>
                </a:solidFill>
              </a:rPr>
              <a:t>Create a new </a:t>
            </a:r>
            <a:r>
              <a:rPr b="1" lang="en" sz="1000">
                <a:solidFill>
                  <a:srgbClr val="000000"/>
                </a:solidFill>
              </a:rPr>
              <a:t>Google</a:t>
            </a:r>
            <a:r>
              <a:rPr lang="en" sz="1000">
                <a:solidFill>
                  <a:srgbClr val="000000"/>
                </a:solidFill>
              </a:rPr>
              <a:t> </a:t>
            </a:r>
            <a:r>
              <a:rPr b="1" lang="en" sz="1000">
                <a:solidFill>
                  <a:srgbClr val="000000"/>
                </a:solidFill>
              </a:rPr>
              <a:t>Slide (blank)</a:t>
            </a:r>
            <a:r>
              <a:rPr lang="en" sz="1000">
                <a:solidFill>
                  <a:srgbClr val="000000"/>
                </a:solidFill>
              </a:rPr>
              <a:t> &gt; </a:t>
            </a:r>
            <a:r>
              <a:rPr b="1" lang="en" sz="1000">
                <a:solidFill>
                  <a:srgbClr val="000000"/>
                </a:solidFill>
              </a:rPr>
              <a:t>Import Slides.</a:t>
            </a:r>
            <a:endParaRPr b="1" sz="1000">
              <a:solidFill>
                <a:srgbClr val="000000"/>
              </a:solidFill>
            </a:endParaRPr>
          </a:p>
          <a:p>
            <a:pPr indent="-292100" lvl="0" marL="457200" rtl="0" algn="l">
              <a:lnSpc>
                <a:spcPct val="115000"/>
              </a:lnSpc>
              <a:spcBef>
                <a:spcPts val="0"/>
              </a:spcBef>
              <a:spcAft>
                <a:spcPts val="0"/>
              </a:spcAft>
              <a:buClr>
                <a:srgbClr val="000000"/>
              </a:buClr>
              <a:buSzPts val="1000"/>
              <a:buFont typeface="Arial"/>
              <a:buAutoNum type="arabicPeriod"/>
            </a:pPr>
            <a:r>
              <a:rPr lang="en" sz="1000">
                <a:solidFill>
                  <a:srgbClr val="000000"/>
                </a:solidFill>
              </a:rPr>
              <a:t>Upload the downloaded deck and </a:t>
            </a:r>
            <a:r>
              <a:rPr lang="en" sz="1000">
                <a:solidFill>
                  <a:srgbClr val="000000"/>
                </a:solidFill>
              </a:rPr>
              <a:t>import all slides.</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Arial"/>
              <a:buAutoNum type="arabicPeriod"/>
            </a:pPr>
            <a:r>
              <a:rPr lang="en" sz="1000">
                <a:solidFill>
                  <a:srgbClr val="000000"/>
                </a:solidFill>
              </a:rPr>
              <a:t>Navigate to </a:t>
            </a:r>
            <a:r>
              <a:rPr b="1" lang="en" sz="1000">
                <a:solidFill>
                  <a:srgbClr val="000000"/>
                </a:solidFill>
              </a:rPr>
              <a:t>Slide &gt; Change theme.</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Select from your brand theme. </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Once selected, the new theme will be automatically applied to the entire presentation.</a:t>
            </a:r>
            <a:endParaRPr b="1"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Go through your slides to ensure the new theme complements your content.</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Adjust text, images, and layouts as needed. You can also add custom screenshots of your portal.</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Delete any red internal notes.</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Save your file and upload it to your DAM!</a:t>
            </a:r>
            <a:endParaRPr sz="1000"/>
          </a:p>
        </p:txBody>
      </p:sp>
      <p:sp>
        <p:nvSpPr>
          <p:cNvPr id="324" name="Google Shape;324;p53"/>
          <p:cNvSpPr/>
          <p:nvPr>
            <p:ph idx="4294967295" type="body"/>
          </p:nvPr>
        </p:nvSpPr>
        <p:spPr>
          <a:xfrm>
            <a:off x="434975" y="4329025"/>
            <a:ext cx="2150100" cy="666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ctr">
              <a:lnSpc>
                <a:spcPct val="100000"/>
              </a:lnSpc>
              <a:spcBef>
                <a:spcPts val="400"/>
              </a:spcBef>
              <a:spcAft>
                <a:spcPts val="400"/>
              </a:spcAft>
              <a:buClr>
                <a:schemeClr val="lt1"/>
              </a:buClr>
              <a:buSzPts val="1400"/>
              <a:buNone/>
            </a:pPr>
            <a:r>
              <a:rPr lang="en" sz="1900">
                <a:solidFill>
                  <a:schemeClr val="lt1"/>
                </a:solidFill>
                <a:latin typeface="Inter Medium"/>
                <a:ea typeface="Inter Medium"/>
                <a:cs typeface="Inter Medium"/>
                <a:sym typeface="Inter Medium"/>
              </a:rPr>
              <a:t>DELETE SLIDE</a:t>
            </a:r>
            <a:endParaRPr b="0" sz="1900">
              <a:solidFill>
                <a:schemeClr val="lt1"/>
              </a:solidFill>
              <a:latin typeface="Inter Medium"/>
              <a:ea typeface="Inter Medium"/>
              <a:cs typeface="Inter Medium"/>
              <a:sym typeface="Inter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89"/>
          <p:cNvSpPr txBox="1"/>
          <p:nvPr>
            <p:ph type="title"/>
          </p:nvPr>
        </p:nvSpPr>
        <p:spPr>
          <a:xfrm>
            <a:off x="435000" y="11303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300">
                <a:latin typeface="Inter"/>
                <a:ea typeface="Inter"/>
                <a:cs typeface="Inter"/>
                <a:sym typeface="Inter"/>
              </a:rPr>
              <a:t>Save Filters to Save Time</a:t>
            </a:r>
            <a:endParaRPr b="1" sz="3300">
              <a:latin typeface="Inter"/>
              <a:ea typeface="Inter"/>
              <a:cs typeface="Inter"/>
              <a:sym typeface="Inter"/>
            </a:endParaRPr>
          </a:p>
          <a:p>
            <a:pPr indent="0" lvl="0" marL="0" rtl="0" algn="ctr">
              <a:spcBef>
                <a:spcPts val="0"/>
              </a:spcBef>
              <a:spcAft>
                <a:spcPts val="0"/>
              </a:spcAft>
              <a:buNone/>
            </a:pPr>
            <a:r>
              <a:t/>
            </a:r>
            <a:endParaRPr b="1" sz="3300">
              <a:latin typeface="Inter"/>
              <a:ea typeface="Inter"/>
              <a:cs typeface="Inter"/>
              <a:sym typeface="Inter"/>
            </a:endParaRPr>
          </a:p>
        </p:txBody>
      </p:sp>
      <p:sp>
        <p:nvSpPr>
          <p:cNvPr id="775" name="Google Shape;775;p89"/>
          <p:cNvSpPr/>
          <p:nvPr>
            <p:ph idx="4294967295" type="body"/>
          </p:nvPr>
        </p:nvSpPr>
        <p:spPr>
          <a:xfrm>
            <a:off x="5231200" y="299854"/>
            <a:ext cx="3530700" cy="7395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None/>
            </a:pPr>
            <a:r>
              <a:rPr lang="en" sz="1000">
                <a:solidFill>
                  <a:schemeClr val="lt1"/>
                </a:solidFill>
                <a:latin typeface="Inter Medium"/>
                <a:ea typeface="Inter Medium"/>
                <a:cs typeface="Inter Medium"/>
                <a:sym typeface="Inter Medium"/>
              </a:rPr>
              <a:t>During training, have each user save a search to their personal filter.</a:t>
            </a:r>
            <a:endParaRPr sz="1000">
              <a:solidFill>
                <a:schemeClr val="lt1"/>
              </a:solidFill>
              <a:latin typeface="Inter Medium"/>
              <a:ea typeface="Inter Medium"/>
              <a:cs typeface="Inter Medium"/>
              <a:sym typeface="Inter Medium"/>
            </a:endParaRPr>
          </a:p>
        </p:txBody>
      </p:sp>
      <p:sp>
        <p:nvSpPr>
          <p:cNvPr id="776" name="Google Shape;776;p89"/>
          <p:cNvSpPr/>
          <p:nvPr>
            <p:ph idx="4294967295" type="body"/>
          </p:nvPr>
        </p:nvSpPr>
        <p:spPr>
          <a:xfrm>
            <a:off x="529775" y="3031500"/>
            <a:ext cx="7818000" cy="11097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0"/>
              </a:spcAft>
              <a:buClr>
                <a:schemeClr val="lt1"/>
              </a:buClr>
              <a:buSzPts val="1400"/>
              <a:buNone/>
            </a:pPr>
            <a:r>
              <a:rPr lang="en" sz="1000">
                <a:solidFill>
                  <a:schemeClr val="lt1"/>
                </a:solidFill>
                <a:latin typeface="Inter Medium"/>
                <a:ea typeface="Inter Medium"/>
                <a:cs typeface="Inter Medium"/>
                <a:sym typeface="Inter Medium"/>
              </a:rPr>
              <a:t>As an admin, you can assign this permission (</a:t>
            </a:r>
            <a:r>
              <a:rPr b="1" lang="en" sz="1000">
                <a:solidFill>
                  <a:schemeClr val="lt1"/>
                </a:solidFill>
              </a:rPr>
              <a:t>Create personal asset bank filters)</a:t>
            </a:r>
            <a:r>
              <a:rPr lang="en" sz="1000">
                <a:solidFill>
                  <a:schemeClr val="lt1"/>
                </a:solidFill>
                <a:latin typeface="Inter Medium"/>
                <a:ea typeface="Inter Medium"/>
                <a:cs typeface="Inter Medium"/>
                <a:sym typeface="Inter Medium"/>
              </a:rPr>
              <a:t> to all Bynder users or specific profiles, allowing them to save filters to their personal filter list. (good for light users)</a:t>
            </a:r>
            <a:endParaRPr sz="1000">
              <a:solidFill>
                <a:schemeClr val="lt1"/>
              </a:solidFill>
              <a:latin typeface="Inter Medium"/>
              <a:ea typeface="Inter Medium"/>
              <a:cs typeface="Inter Medium"/>
              <a:sym typeface="Inter Medium"/>
            </a:endParaRPr>
          </a:p>
          <a:p>
            <a:pPr indent="0" lvl="0" marL="0" rtl="0" algn="l">
              <a:lnSpc>
                <a:spcPct val="100000"/>
              </a:lnSpc>
              <a:spcBef>
                <a:spcPts val="400"/>
              </a:spcBef>
              <a:spcAft>
                <a:spcPts val="0"/>
              </a:spcAft>
              <a:buClr>
                <a:schemeClr val="lt1"/>
              </a:buClr>
              <a:buSzPts val="1400"/>
              <a:buNone/>
            </a:pPr>
            <a:r>
              <a:t/>
            </a:r>
            <a:endParaRPr sz="1000">
              <a:solidFill>
                <a:schemeClr val="lt1"/>
              </a:solidFill>
              <a:latin typeface="Inter Medium"/>
              <a:ea typeface="Inter Medium"/>
              <a:cs typeface="Inter Medium"/>
              <a:sym typeface="Inter Medium"/>
            </a:endParaRPr>
          </a:p>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You can also grant a</a:t>
            </a:r>
            <a:r>
              <a:rPr b="1" lang="en" sz="1000">
                <a:solidFill>
                  <a:schemeClr val="lt1"/>
                </a:solidFill>
              </a:rPr>
              <a:t> regular user </a:t>
            </a:r>
            <a:r>
              <a:rPr lang="en" sz="1000">
                <a:solidFill>
                  <a:schemeClr val="lt1"/>
                </a:solidFill>
                <a:latin typeface="Inter Medium"/>
                <a:ea typeface="Inter Medium"/>
                <a:cs typeface="Inter Medium"/>
                <a:sym typeface="Inter Medium"/>
              </a:rPr>
              <a:t>the permission to c</a:t>
            </a:r>
            <a:r>
              <a:rPr b="1" lang="en" sz="1000">
                <a:solidFill>
                  <a:schemeClr val="lt1"/>
                </a:solidFill>
              </a:rPr>
              <a:t>reate filters that can be shared in the Asset Bank, </a:t>
            </a:r>
            <a:r>
              <a:rPr lang="en" sz="1000">
                <a:solidFill>
                  <a:schemeClr val="lt1"/>
                </a:solidFill>
                <a:latin typeface="Inter Medium"/>
                <a:ea typeface="Inter Medium"/>
                <a:cs typeface="Inter Medium"/>
                <a:sym typeface="Inter Medium"/>
              </a:rPr>
              <a:t>making the filter visible to all users.</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0"/>
          <p:cNvSpPr txBox="1"/>
          <p:nvPr>
            <p:ph type="title"/>
          </p:nvPr>
        </p:nvSpPr>
        <p:spPr>
          <a:xfrm>
            <a:off x="663575" y="414806"/>
            <a:ext cx="82740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Save Filters to Save Time</a:t>
            </a:r>
            <a:endParaRPr/>
          </a:p>
          <a:p>
            <a:pPr indent="0" lvl="0" marL="0" rtl="0" algn="l">
              <a:spcBef>
                <a:spcPts val="0"/>
              </a:spcBef>
              <a:spcAft>
                <a:spcPts val="0"/>
              </a:spcAft>
              <a:buNone/>
            </a:pPr>
            <a:r>
              <a:t/>
            </a:r>
            <a:endParaRPr/>
          </a:p>
        </p:txBody>
      </p:sp>
      <p:sp>
        <p:nvSpPr>
          <p:cNvPr id="782" name="Google Shape;782;p90"/>
          <p:cNvSpPr txBox="1"/>
          <p:nvPr>
            <p:ph idx="1" type="body"/>
          </p:nvPr>
        </p:nvSpPr>
        <p:spPr>
          <a:xfrm>
            <a:off x="663575" y="977900"/>
            <a:ext cx="4036500" cy="3576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Save frequently used searches as filters for quick access. Saved filters capture search terms and applied filters.</a:t>
            </a:r>
            <a:endParaRPr sz="1200"/>
          </a:p>
          <a:p>
            <a:pPr indent="0" lvl="0" marL="0" rtl="0" algn="l">
              <a:spcBef>
                <a:spcPts val="600"/>
              </a:spcBef>
              <a:spcAft>
                <a:spcPts val="0"/>
              </a:spcAft>
              <a:buNone/>
            </a:pPr>
            <a:r>
              <a:rPr lang="en" sz="1200"/>
              <a:t>For instance, if you often need to access assets for a </a:t>
            </a:r>
            <a:r>
              <a:rPr b="1" lang="en" sz="1200"/>
              <a:t>specific brand campaign,</a:t>
            </a:r>
            <a:r>
              <a:rPr lang="en" sz="1200"/>
              <a:t> you can save a filter to quickly retrieve those assets whenever needed.</a:t>
            </a:r>
            <a:endParaRPr sz="1200"/>
          </a:p>
          <a:p>
            <a:pPr indent="0" lvl="0" marL="0" rtl="0" algn="l">
              <a:spcBef>
                <a:spcPts val="600"/>
              </a:spcBef>
              <a:spcAft>
                <a:spcPts val="600"/>
              </a:spcAft>
              <a:buNone/>
            </a:pPr>
            <a:r>
              <a:rPr lang="en" sz="1200"/>
              <a:t>Shared filters may show different asset counts for others due to permission restrictions, as they always respect admin-set visibility rules.</a:t>
            </a:r>
            <a:endParaRPr sz="1200"/>
          </a:p>
        </p:txBody>
      </p:sp>
      <p:sp>
        <p:nvSpPr>
          <p:cNvPr id="783" name="Google Shape;783;p90"/>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pic>
        <p:nvPicPr>
          <p:cNvPr id="784" name="Google Shape;784;p90"/>
          <p:cNvPicPr preferRelativeResize="0"/>
          <p:nvPr/>
        </p:nvPicPr>
        <p:blipFill>
          <a:blip r:embed="rId3">
            <a:alphaModFix/>
          </a:blip>
          <a:stretch>
            <a:fillRect/>
          </a:stretch>
        </p:blipFill>
        <p:spPr>
          <a:xfrm>
            <a:off x="4828650" y="965450"/>
            <a:ext cx="4036500" cy="2751806"/>
          </a:xfrm>
          <a:prstGeom prst="rect">
            <a:avLst/>
          </a:prstGeom>
          <a:noFill/>
          <a:ln>
            <a:noFill/>
          </a:ln>
        </p:spPr>
      </p:pic>
      <p:sp>
        <p:nvSpPr>
          <p:cNvPr id="785" name="Google Shape;785;p90"/>
          <p:cNvSpPr/>
          <p:nvPr>
            <p:ph idx="4294967295" type="body"/>
          </p:nvPr>
        </p:nvSpPr>
        <p:spPr>
          <a:xfrm>
            <a:off x="5290625" y="3967404"/>
            <a:ext cx="3530700" cy="739500"/>
          </a:xfrm>
          <a:prstGeom prst="roundRect">
            <a:avLst>
              <a:gd fmla="val 12584" name="adj"/>
            </a:avLst>
          </a:prstGeom>
          <a:solidFill>
            <a:schemeClr val="accent1"/>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None/>
            </a:pPr>
            <a:r>
              <a:rPr lang="en" sz="1000">
                <a:solidFill>
                  <a:schemeClr val="lt1"/>
                </a:solidFill>
                <a:latin typeface="Inter Medium"/>
                <a:ea typeface="Inter Medium"/>
                <a:cs typeface="Inter Medium"/>
                <a:sym typeface="Inter Medium"/>
              </a:rPr>
              <a:t>Saved filters are personal and will only appear in your Asset Bank. However, you can </a:t>
            </a:r>
            <a:r>
              <a:rPr lang="en" sz="1000" u="sng">
                <a:solidFill>
                  <a:schemeClr val="lt1"/>
                </a:solidFill>
                <a:latin typeface="Inter Medium"/>
                <a:ea typeface="Inter Medium"/>
                <a:cs typeface="Inter Medium"/>
                <a:sym typeface="Inter Medium"/>
                <a:hlinkClick action="ppaction://hlinksldjump" r:id="rId4">
                  <a:extLst>
                    <a:ext uri="{A12FA001-AC4F-418D-AE19-62706E023703}">
                      <ahyp:hlinkClr val="tx"/>
                    </a:ext>
                  </a:extLst>
                </a:hlinkClick>
              </a:rPr>
              <a:t>share</a:t>
            </a:r>
            <a:r>
              <a:rPr lang="en" sz="1000">
                <a:solidFill>
                  <a:schemeClr val="lt1"/>
                </a:solidFill>
                <a:latin typeface="Inter Medium"/>
                <a:ea typeface="Inter Medium"/>
                <a:cs typeface="Inter Medium"/>
                <a:sym typeface="Inter Medium"/>
              </a:rPr>
              <a:t> them with other Bynder users.</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91"/>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Share Saved Filters</a:t>
            </a:r>
            <a:endParaRPr/>
          </a:p>
        </p:txBody>
      </p:sp>
      <p:sp>
        <p:nvSpPr>
          <p:cNvPr id="791" name="Google Shape;791;p91"/>
          <p:cNvSpPr txBox="1"/>
          <p:nvPr>
            <p:ph idx="1" type="body"/>
          </p:nvPr>
        </p:nvSpPr>
        <p:spPr>
          <a:xfrm>
            <a:off x="663575" y="1130300"/>
            <a:ext cx="4036500" cy="3576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Once you’ve created and saved a filter, you can share it with other Bynder users.</a:t>
            </a:r>
            <a:endParaRPr sz="1200"/>
          </a:p>
          <a:p>
            <a:pPr indent="-304800" lvl="0" marL="457200" rtl="0" algn="l">
              <a:spcBef>
                <a:spcPts val="600"/>
              </a:spcBef>
              <a:spcAft>
                <a:spcPts val="0"/>
              </a:spcAft>
              <a:buSzPts val="1200"/>
              <a:buAutoNum type="arabicPeriod"/>
            </a:pPr>
            <a:r>
              <a:rPr lang="en" sz="1200"/>
              <a:t>Navigate to </a:t>
            </a:r>
            <a:r>
              <a:rPr b="1" lang="en" sz="1200"/>
              <a:t>Personal</a:t>
            </a:r>
            <a:r>
              <a:rPr lang="en" sz="1200"/>
              <a:t> </a:t>
            </a:r>
            <a:r>
              <a:rPr b="1" lang="en" sz="1200"/>
              <a:t>Filters</a:t>
            </a:r>
            <a:r>
              <a:rPr lang="en" sz="1200"/>
              <a:t> &gt; </a:t>
            </a:r>
            <a:r>
              <a:rPr b="1" lang="en" sz="1200"/>
              <a:t>Edit.</a:t>
            </a:r>
            <a:endParaRPr b="1" sz="1200"/>
          </a:p>
          <a:p>
            <a:pPr indent="-304800" lvl="0" marL="457200" rtl="0" algn="l">
              <a:spcBef>
                <a:spcPts val="0"/>
              </a:spcBef>
              <a:spcAft>
                <a:spcPts val="0"/>
              </a:spcAft>
              <a:buSzPts val="1200"/>
              <a:buAutoNum type="arabicPeriod"/>
            </a:pPr>
            <a:r>
              <a:rPr b="1" lang="en" sz="1200"/>
              <a:t>Type</a:t>
            </a:r>
            <a:r>
              <a:rPr lang="en" sz="1200"/>
              <a:t> in the </a:t>
            </a:r>
            <a:r>
              <a:rPr b="1" lang="en" sz="1200"/>
              <a:t>email</a:t>
            </a:r>
            <a:r>
              <a:rPr lang="en" sz="1200"/>
              <a:t> or </a:t>
            </a:r>
            <a:r>
              <a:rPr b="1" lang="en" sz="1200"/>
              <a:t>username</a:t>
            </a:r>
            <a:r>
              <a:rPr lang="en" sz="1200"/>
              <a:t> to share the filter.</a:t>
            </a:r>
            <a:endParaRPr sz="1200"/>
          </a:p>
          <a:p>
            <a:pPr indent="-304800" lvl="0" marL="457200" rtl="0" algn="l">
              <a:spcBef>
                <a:spcPts val="0"/>
              </a:spcBef>
              <a:spcAft>
                <a:spcPts val="0"/>
              </a:spcAft>
              <a:buSzPts val="1200"/>
              <a:buAutoNum type="arabicPeriod"/>
            </a:pPr>
            <a:r>
              <a:rPr lang="en" sz="1200"/>
              <a:t>If you choose to email, the recipient will receive an email and must login. [They must have a Bynder account to access.] </a:t>
            </a:r>
            <a:endParaRPr sz="1200"/>
          </a:p>
          <a:p>
            <a:pPr indent="-304800" lvl="0" marL="457200" rtl="0" algn="l">
              <a:spcBef>
                <a:spcPts val="0"/>
              </a:spcBef>
              <a:spcAft>
                <a:spcPts val="0"/>
              </a:spcAft>
              <a:buSzPts val="1200"/>
              <a:buAutoNum type="arabicPeriod"/>
            </a:pPr>
            <a:r>
              <a:rPr lang="en" sz="1200"/>
              <a:t>Click </a:t>
            </a:r>
            <a:r>
              <a:rPr b="1" lang="en" sz="1200"/>
              <a:t>Save</a:t>
            </a:r>
            <a:r>
              <a:rPr lang="en" sz="1200"/>
              <a:t>.</a:t>
            </a:r>
            <a:endParaRPr sz="1200"/>
          </a:p>
          <a:p>
            <a:pPr indent="0" lvl="0" marL="0" rtl="0" algn="l">
              <a:spcBef>
                <a:spcPts val="600"/>
              </a:spcBef>
              <a:spcAft>
                <a:spcPts val="0"/>
              </a:spcAft>
              <a:buNone/>
            </a:pPr>
            <a:r>
              <a:t/>
            </a:r>
            <a:endParaRPr sz="1200"/>
          </a:p>
          <a:p>
            <a:pPr indent="0" lvl="0" marL="0" rtl="0" algn="l">
              <a:spcBef>
                <a:spcPts val="600"/>
              </a:spcBef>
              <a:spcAft>
                <a:spcPts val="600"/>
              </a:spcAft>
              <a:buNone/>
            </a:pPr>
            <a:r>
              <a:t/>
            </a:r>
            <a:endParaRPr sz="1200"/>
          </a:p>
        </p:txBody>
      </p:sp>
      <p:sp>
        <p:nvSpPr>
          <p:cNvPr id="792" name="Google Shape;792;p91"/>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pic>
        <p:nvPicPr>
          <p:cNvPr id="793" name="Google Shape;793;p91"/>
          <p:cNvPicPr preferRelativeResize="0"/>
          <p:nvPr/>
        </p:nvPicPr>
        <p:blipFill>
          <a:blip r:embed="rId3">
            <a:alphaModFix/>
          </a:blip>
          <a:stretch>
            <a:fillRect/>
          </a:stretch>
        </p:blipFill>
        <p:spPr>
          <a:xfrm>
            <a:off x="5542900" y="3115850"/>
            <a:ext cx="3244450" cy="1446575"/>
          </a:xfrm>
          <a:prstGeom prst="rect">
            <a:avLst/>
          </a:prstGeom>
          <a:noFill/>
          <a:ln>
            <a:noFill/>
          </a:ln>
        </p:spPr>
      </p:pic>
      <p:pic>
        <p:nvPicPr>
          <p:cNvPr id="794" name="Google Shape;794;p91"/>
          <p:cNvPicPr preferRelativeResize="0"/>
          <p:nvPr/>
        </p:nvPicPr>
        <p:blipFill>
          <a:blip r:embed="rId4">
            <a:alphaModFix/>
          </a:blip>
          <a:stretch>
            <a:fillRect/>
          </a:stretch>
        </p:blipFill>
        <p:spPr>
          <a:xfrm>
            <a:off x="5542900" y="83150"/>
            <a:ext cx="2877900" cy="2717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8" name="Shape 798"/>
        <p:cNvGrpSpPr/>
        <p:nvPr/>
      </p:nvGrpSpPr>
      <p:grpSpPr>
        <a:xfrm>
          <a:off x="0" y="0"/>
          <a:ext cx="0" cy="0"/>
          <a:chOff x="0" y="0"/>
          <a:chExt cx="0" cy="0"/>
        </a:xfrm>
      </p:grpSpPr>
      <p:sp>
        <p:nvSpPr>
          <p:cNvPr id="799" name="Google Shape;799;p92"/>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
              <a:t>AI Enhanced Search</a:t>
            </a:r>
            <a:endParaRPr/>
          </a:p>
        </p:txBody>
      </p:sp>
      <p:sp>
        <p:nvSpPr>
          <p:cNvPr id="800" name="Google Shape;800;p92"/>
          <p:cNvSpPr txBox="1"/>
          <p:nvPr>
            <p:ph idx="1" type="body"/>
          </p:nvPr>
        </p:nvSpPr>
        <p:spPr>
          <a:xfrm>
            <a:off x="511175" y="1130300"/>
            <a:ext cx="4672800" cy="2120100"/>
          </a:xfrm>
          <a:prstGeom prst="rect">
            <a:avLst/>
          </a:prstGeom>
        </p:spPr>
        <p:txBody>
          <a:bodyPr anchorCtr="0" anchor="t" bIns="0" lIns="0" spcFirstLastPara="1" rIns="0" wrap="square" tIns="0">
            <a:noAutofit/>
          </a:bodyPr>
          <a:lstStyle/>
          <a:p>
            <a:pPr indent="-317500" lvl="0" marL="457200" rtl="0" algn="l">
              <a:lnSpc>
                <a:spcPct val="115000"/>
              </a:lnSpc>
              <a:spcBef>
                <a:spcPts val="0"/>
              </a:spcBef>
              <a:spcAft>
                <a:spcPts val="0"/>
              </a:spcAft>
              <a:buClr>
                <a:schemeClr val="dk1"/>
              </a:buClr>
              <a:buSzPts val="1400"/>
              <a:buFont typeface="Inter"/>
              <a:buChar char="●"/>
            </a:pPr>
            <a:r>
              <a:rPr lang="en">
                <a:solidFill>
                  <a:schemeClr val="dk1"/>
                </a:solidFill>
                <a:uFill>
                  <a:noFill/>
                </a:uFill>
                <a:hlinkClick r:id="rId3">
                  <a:extLst>
                    <a:ext uri="{A12FA001-AC4F-418D-AE19-62706E023703}">
                      <ahyp:hlinkClr val="tx"/>
                    </a:ext>
                  </a:extLst>
                </a:hlinkClick>
              </a:rPr>
              <a:t>Duplicate Finder during Upload</a:t>
            </a:r>
            <a:endParaRPr>
              <a:solidFill>
                <a:schemeClr val="dk1"/>
              </a:solidFill>
            </a:endParaRPr>
          </a:p>
          <a:p>
            <a:pPr indent="-317500" lvl="0" marL="457200" rtl="0" algn="l">
              <a:lnSpc>
                <a:spcPct val="115000"/>
              </a:lnSpc>
              <a:spcBef>
                <a:spcPts val="0"/>
              </a:spcBef>
              <a:spcAft>
                <a:spcPts val="0"/>
              </a:spcAft>
              <a:buClr>
                <a:schemeClr val="dk1"/>
              </a:buClr>
              <a:buSzPts val="1400"/>
              <a:buFont typeface="Inter"/>
              <a:buChar char="●"/>
            </a:pPr>
            <a:r>
              <a:rPr lang="en">
                <a:solidFill>
                  <a:schemeClr val="dk1"/>
                </a:solidFill>
                <a:uFill>
                  <a:noFill/>
                </a:uFill>
                <a:hlinkClick r:id="rId4">
                  <a:extLst>
                    <a:ext uri="{A12FA001-AC4F-418D-AE19-62706E023703}">
                      <ahyp:hlinkClr val="tx"/>
                    </a:ext>
                  </a:extLst>
                </a:hlinkClick>
              </a:rPr>
              <a:t>Duplicate Finder in the Waiting Room</a:t>
            </a:r>
            <a:endParaRPr>
              <a:solidFill>
                <a:schemeClr val="dk1"/>
              </a:solidFill>
            </a:endParaRPr>
          </a:p>
          <a:p>
            <a:pPr indent="-317500" lvl="0" marL="457200" rtl="0" algn="l">
              <a:lnSpc>
                <a:spcPct val="115000"/>
              </a:lnSpc>
              <a:spcBef>
                <a:spcPts val="0"/>
              </a:spcBef>
              <a:spcAft>
                <a:spcPts val="0"/>
              </a:spcAft>
              <a:buClr>
                <a:schemeClr val="dk1"/>
              </a:buClr>
              <a:buSzPts val="1400"/>
              <a:buFont typeface="Inter"/>
              <a:buChar char="●"/>
            </a:pPr>
            <a:r>
              <a:rPr lang="en">
                <a:solidFill>
                  <a:schemeClr val="dk1"/>
                </a:solidFill>
                <a:uFill>
                  <a:noFill/>
                </a:uFill>
                <a:hlinkClick r:id="rId5">
                  <a:extLst>
                    <a:ext uri="{A12FA001-AC4F-418D-AE19-62706E023703}">
                      <ahyp:hlinkClr val="tx"/>
                    </a:ext>
                  </a:extLst>
                </a:hlinkClick>
              </a:rPr>
              <a:t>Natural Language Search (NLS)</a:t>
            </a:r>
            <a:endParaRPr>
              <a:solidFill>
                <a:schemeClr val="dk1"/>
              </a:solidFill>
            </a:endParaRPr>
          </a:p>
          <a:p>
            <a:pPr indent="-317500" lvl="0" marL="457200" rtl="0" algn="l">
              <a:lnSpc>
                <a:spcPct val="115000"/>
              </a:lnSpc>
              <a:spcBef>
                <a:spcPts val="0"/>
              </a:spcBef>
              <a:spcAft>
                <a:spcPts val="0"/>
              </a:spcAft>
              <a:buClr>
                <a:schemeClr val="dk1"/>
              </a:buClr>
              <a:buSzPts val="1400"/>
              <a:buFont typeface="Inter"/>
              <a:buChar char="●"/>
            </a:pPr>
            <a:r>
              <a:rPr lang="en">
                <a:solidFill>
                  <a:schemeClr val="dk1"/>
                </a:solidFill>
                <a:uFill>
                  <a:noFill/>
                </a:uFill>
                <a:hlinkClick r:id="rId6">
                  <a:extLst>
                    <a:ext uri="{A12FA001-AC4F-418D-AE19-62706E023703}">
                      <ahyp:hlinkClr val="tx"/>
                    </a:ext>
                  </a:extLst>
                </a:hlinkClick>
              </a:rPr>
              <a:t>Search by Image</a:t>
            </a:r>
            <a:endParaRPr>
              <a:solidFill>
                <a:schemeClr val="dk1"/>
              </a:solidFill>
            </a:endParaRPr>
          </a:p>
          <a:p>
            <a:pPr indent="-317500" lvl="0" marL="457200" rtl="0" algn="l">
              <a:lnSpc>
                <a:spcPct val="115000"/>
              </a:lnSpc>
              <a:spcBef>
                <a:spcPts val="0"/>
              </a:spcBef>
              <a:spcAft>
                <a:spcPts val="0"/>
              </a:spcAft>
              <a:buClr>
                <a:schemeClr val="dk1"/>
              </a:buClr>
              <a:buSzPts val="1400"/>
              <a:buFont typeface="Inter"/>
              <a:buChar char="●"/>
            </a:pPr>
            <a:r>
              <a:rPr lang="en">
                <a:solidFill>
                  <a:schemeClr val="dk1"/>
                </a:solidFill>
                <a:uFill>
                  <a:noFill/>
                </a:uFill>
                <a:hlinkClick r:id="rId7">
                  <a:extLst>
                    <a:ext uri="{A12FA001-AC4F-418D-AE19-62706E023703}">
                      <ahyp:hlinkClr val="tx"/>
                    </a:ext>
                  </a:extLst>
                </a:hlinkClick>
              </a:rPr>
              <a:t>Similarity Search for Image Assets</a:t>
            </a:r>
            <a:endParaRPr>
              <a:solidFill>
                <a:schemeClr val="dk1"/>
              </a:solidFill>
            </a:endParaRPr>
          </a:p>
          <a:p>
            <a:pPr indent="-317500" lvl="0" marL="457200" rtl="0" algn="l">
              <a:lnSpc>
                <a:spcPct val="115000"/>
              </a:lnSpc>
              <a:spcBef>
                <a:spcPts val="0"/>
              </a:spcBef>
              <a:spcAft>
                <a:spcPts val="0"/>
              </a:spcAft>
              <a:buClr>
                <a:schemeClr val="dk1"/>
              </a:buClr>
              <a:buSzPts val="1400"/>
              <a:buFont typeface="Inter"/>
              <a:buChar char="●"/>
            </a:pPr>
            <a:r>
              <a:rPr lang="en">
                <a:solidFill>
                  <a:schemeClr val="dk1"/>
                </a:solidFill>
                <a:uFill>
                  <a:noFill/>
                </a:uFill>
                <a:hlinkClick r:id="rId8">
                  <a:extLst>
                    <a:ext uri="{A12FA001-AC4F-418D-AE19-62706E023703}">
                      <ahyp:hlinkClr val="tx"/>
                    </a:ext>
                  </a:extLst>
                </a:hlinkClick>
              </a:rPr>
              <a:t>Speech-to-Text for Video and Audio Assets</a:t>
            </a:r>
            <a:endParaRPr>
              <a:solidFill>
                <a:schemeClr val="dk1"/>
              </a:solidFill>
            </a:endParaRPr>
          </a:p>
          <a:p>
            <a:pPr indent="-317500" lvl="0" marL="457200" rtl="0" algn="l">
              <a:lnSpc>
                <a:spcPct val="115000"/>
              </a:lnSpc>
              <a:spcBef>
                <a:spcPts val="0"/>
              </a:spcBef>
              <a:spcAft>
                <a:spcPts val="0"/>
              </a:spcAft>
              <a:buClr>
                <a:schemeClr val="dk1"/>
              </a:buClr>
              <a:buSzPts val="1400"/>
              <a:buFont typeface="Inter"/>
              <a:buChar char="●"/>
            </a:pPr>
            <a:r>
              <a:rPr lang="en">
                <a:solidFill>
                  <a:schemeClr val="dk1"/>
                </a:solidFill>
                <a:uFill>
                  <a:noFill/>
                </a:uFill>
                <a:hlinkClick r:id="rId9">
                  <a:extLst>
                    <a:ext uri="{A12FA001-AC4F-418D-AE19-62706E023703}">
                      <ahyp:hlinkClr val="tx"/>
                    </a:ext>
                  </a:extLst>
                </a:hlinkClick>
              </a:rPr>
              <a:t>Text-in-Image Search</a:t>
            </a:r>
            <a:endParaRPr>
              <a:solidFill>
                <a:schemeClr val="dk1"/>
              </a:solidFill>
            </a:endParaRPr>
          </a:p>
          <a:p>
            <a:pPr indent="0" lvl="0" marL="0" rtl="0" algn="l">
              <a:lnSpc>
                <a:spcPct val="100000"/>
              </a:lnSpc>
              <a:spcBef>
                <a:spcPts val="1200"/>
              </a:spcBef>
              <a:spcAft>
                <a:spcPts val="1000"/>
              </a:spcAft>
              <a:buNone/>
            </a:pPr>
            <a:r>
              <a:t/>
            </a:r>
            <a:endParaRPr>
              <a:solidFill>
                <a:schemeClr val="dk1"/>
              </a:solidFill>
            </a:endParaRPr>
          </a:p>
        </p:txBody>
      </p:sp>
      <p:sp>
        <p:nvSpPr>
          <p:cNvPr id="801" name="Google Shape;801;p92"/>
          <p:cNvSpPr txBox="1"/>
          <p:nvPr/>
        </p:nvSpPr>
        <p:spPr>
          <a:xfrm>
            <a:off x="4828650" y="264575"/>
            <a:ext cx="3000000" cy="489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t/>
            </a:r>
            <a:endParaRPr sz="2200">
              <a:solidFill>
                <a:schemeClr val="dk1"/>
              </a:solidFill>
              <a:latin typeface="Inter SemiBold"/>
              <a:ea typeface="Inter SemiBold"/>
              <a:cs typeface="Inter SemiBold"/>
              <a:sym typeface="Inter SemiBold"/>
            </a:endParaRPr>
          </a:p>
        </p:txBody>
      </p:sp>
      <p:sp>
        <p:nvSpPr>
          <p:cNvPr id="802" name="Google Shape;802;p92"/>
          <p:cNvSpPr/>
          <p:nvPr>
            <p:ph idx="4294967295" type="body"/>
          </p:nvPr>
        </p:nvSpPr>
        <p:spPr>
          <a:xfrm>
            <a:off x="5416400" y="4136154"/>
            <a:ext cx="3530700" cy="7395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If you do not have the </a:t>
            </a:r>
            <a:r>
              <a:rPr lang="en" sz="1000">
                <a:solidFill>
                  <a:schemeClr val="lt1"/>
                </a:solidFill>
                <a:uFill>
                  <a:noFill/>
                </a:uFill>
                <a:latin typeface="Inter Medium"/>
                <a:ea typeface="Inter Medium"/>
                <a:cs typeface="Inter Medium"/>
                <a:sym typeface="Inter Medium"/>
                <a:hlinkClick r:id="rId10">
                  <a:extLst>
                    <a:ext uri="{A12FA001-AC4F-418D-AE19-62706E023703}">
                      <ahyp:hlinkClr val="tx"/>
                    </a:ext>
                  </a:extLst>
                </a:hlinkClick>
              </a:rPr>
              <a:t>AI Search Experience</a:t>
            </a:r>
            <a:r>
              <a:rPr lang="en" sz="1000">
                <a:solidFill>
                  <a:schemeClr val="lt1"/>
                </a:solidFill>
                <a:latin typeface="Inter Medium"/>
                <a:ea typeface="Inter Medium"/>
                <a:cs typeface="Inter Medium"/>
                <a:sym typeface="Inter Medium"/>
              </a:rPr>
              <a:t> enabled, contact your Customer Success Contact to learn more and the associated costs.</a:t>
            </a:r>
            <a:endParaRPr b="0" sz="1000">
              <a:solidFill>
                <a:schemeClr val="lt1"/>
              </a:solidFill>
              <a:latin typeface="Inter Medium"/>
              <a:ea typeface="Inter Medium"/>
              <a:cs typeface="Inter Medium"/>
              <a:sym typeface="Inter Medium"/>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93"/>
          <p:cNvSpPr txBox="1"/>
          <p:nvPr>
            <p:ph idx="4294967295" type="title"/>
          </p:nvPr>
        </p:nvSpPr>
        <p:spPr>
          <a:xfrm>
            <a:off x="358350" y="251725"/>
            <a:ext cx="8314200" cy="53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Search, Sort &amp; Select</a:t>
            </a:r>
            <a:r>
              <a:rPr b="1" lang="en">
                <a:latin typeface="Inter"/>
                <a:ea typeface="Inter"/>
                <a:cs typeface="Inter"/>
                <a:sym typeface="Inter"/>
              </a:rPr>
              <a:t> Resources</a:t>
            </a:r>
            <a:endParaRPr b="1">
              <a:latin typeface="Inter"/>
              <a:ea typeface="Inter"/>
              <a:cs typeface="Inter"/>
              <a:sym typeface="Inter"/>
            </a:endParaRPr>
          </a:p>
        </p:txBody>
      </p:sp>
      <p:sp>
        <p:nvSpPr>
          <p:cNvPr id="809" name="Google Shape;809;p93"/>
          <p:cNvSpPr/>
          <p:nvPr/>
        </p:nvSpPr>
        <p:spPr>
          <a:xfrm>
            <a:off x="763325" y="987449"/>
            <a:ext cx="7756200" cy="3973500"/>
          </a:xfrm>
          <a:prstGeom prst="roundRect">
            <a:avLst>
              <a:gd fmla="val 20003" name="adj"/>
            </a:avLst>
          </a:prstGeom>
          <a:solidFill>
            <a:srgbClr val="ECF3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810" name="Google Shape;810;p93"/>
          <p:cNvSpPr txBox="1"/>
          <p:nvPr/>
        </p:nvSpPr>
        <p:spPr>
          <a:xfrm>
            <a:off x="1115850" y="1169412"/>
            <a:ext cx="6912300" cy="3609600"/>
          </a:xfrm>
          <a:prstGeom prst="rect">
            <a:avLst/>
          </a:prstGeom>
          <a:noFill/>
          <a:ln>
            <a:noFill/>
          </a:ln>
        </p:spPr>
        <p:txBody>
          <a:bodyPr anchorCtr="0" anchor="t" bIns="91425" lIns="91425" spcFirstLastPara="1" rIns="91425" wrap="square" tIns="0">
            <a:spAutoFit/>
          </a:bodyPr>
          <a:lstStyle/>
          <a:p>
            <a:pPr indent="0" lvl="0" marL="0" rtl="0" algn="ctr">
              <a:lnSpc>
                <a:spcPct val="115000"/>
              </a:lnSpc>
              <a:spcBef>
                <a:spcPts val="0"/>
              </a:spcBef>
              <a:spcAft>
                <a:spcPts val="0"/>
              </a:spcAft>
              <a:buClr>
                <a:srgbClr val="FFFFFF"/>
              </a:buClr>
              <a:buSzPts val="1000"/>
              <a:buFont typeface="Source Sans Pro"/>
              <a:buNone/>
            </a:pPr>
            <a:r>
              <a:t/>
            </a:r>
            <a:endParaRPr sz="1000">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000">
                <a:solidFill>
                  <a:schemeClr val="hlink"/>
                </a:solidFill>
                <a:uFill>
                  <a:noFill/>
                </a:uFill>
                <a:latin typeface="Inter"/>
                <a:ea typeface="Inter"/>
                <a:cs typeface="Inter"/>
                <a:sym typeface="Inter"/>
                <a:hlinkClick r:id="rId3"/>
              </a:rPr>
              <a:t>Search for Assets in Asset Bank</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000">
                <a:solidFill>
                  <a:schemeClr val="hlink"/>
                </a:solidFill>
                <a:uFill>
                  <a:noFill/>
                </a:uFill>
                <a:latin typeface="Inter"/>
                <a:ea typeface="Inter"/>
                <a:cs typeface="Inter"/>
                <a:sym typeface="Inter"/>
                <a:hlinkClick r:id="rId4"/>
              </a:rPr>
              <a:t>Use Filters to Search</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000">
                <a:solidFill>
                  <a:schemeClr val="hlink"/>
                </a:solidFill>
                <a:uFill>
                  <a:noFill/>
                </a:uFill>
                <a:latin typeface="Inter"/>
                <a:ea typeface="Inter"/>
                <a:cs typeface="Inter"/>
                <a:sym typeface="Inter"/>
                <a:hlinkClick r:id="rId5"/>
              </a:rPr>
              <a:t>Create Personal Filters</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000">
                <a:solidFill>
                  <a:schemeClr val="hlink"/>
                </a:solidFill>
                <a:uFill>
                  <a:noFill/>
                </a:uFill>
                <a:latin typeface="Inter"/>
                <a:ea typeface="Inter"/>
                <a:cs typeface="Inter"/>
                <a:sym typeface="Inter"/>
                <a:hlinkClick r:id="rId6"/>
              </a:rPr>
              <a:t>Share Personal Filters</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000">
                <a:solidFill>
                  <a:schemeClr val="hlink"/>
                </a:solidFill>
                <a:uFill>
                  <a:noFill/>
                </a:uFill>
                <a:latin typeface="Inter"/>
                <a:ea typeface="Inter"/>
                <a:cs typeface="Inter"/>
                <a:sym typeface="Inter"/>
                <a:hlinkClick r:id="rId7"/>
              </a:rPr>
              <a:t>Manage Personal Filters</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000">
                <a:solidFill>
                  <a:schemeClr val="hlink"/>
                </a:solidFill>
                <a:uFill>
                  <a:noFill/>
                </a:uFill>
                <a:latin typeface="Inter"/>
                <a:ea typeface="Inter"/>
                <a:cs typeface="Inter"/>
                <a:sym typeface="Inter"/>
                <a:hlinkClick r:id="rId8"/>
              </a:rPr>
              <a:t>Optimize Search with Search Bar</a:t>
            </a:r>
            <a:endParaRPr sz="1000">
              <a:solidFill>
                <a:schemeClr val="accent1"/>
              </a:solidFill>
              <a:latin typeface="Inter"/>
              <a:ea typeface="Inter"/>
              <a:cs typeface="Inter"/>
              <a:sym typeface="Inter"/>
            </a:endParaRPr>
          </a:p>
          <a:p>
            <a:pPr indent="0" lvl="0" marL="0" rtl="0" algn="l">
              <a:lnSpc>
                <a:spcPct val="115000"/>
              </a:lnSpc>
              <a:spcBef>
                <a:spcPts val="0"/>
              </a:spcBef>
              <a:spcAft>
                <a:spcPts val="0"/>
              </a:spcAft>
              <a:buClr>
                <a:schemeClr val="lt1"/>
              </a:buClr>
              <a:buSzPts val="1000"/>
              <a:buFont typeface="Source Sans Pro"/>
              <a:buNone/>
            </a:pPr>
            <a:r>
              <a:t/>
            </a:r>
            <a:endParaRPr sz="10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rPr lang="en" sz="1000">
                <a:solidFill>
                  <a:schemeClr val="accent1"/>
                </a:solidFill>
                <a:uFill>
                  <a:noFill/>
                </a:uFill>
                <a:latin typeface="Inter"/>
                <a:ea typeface="Inter"/>
                <a:cs typeface="Inter"/>
                <a:sym typeface="Inter"/>
                <a:hlinkClick r:id="rId9">
                  <a:extLst>
                    <a:ext uri="{A12FA001-AC4F-418D-AE19-62706E023703}">
                      <ahyp:hlinkClr val="tx"/>
                    </a:ext>
                  </a:extLst>
                </a:hlinkClick>
              </a:rPr>
              <a:t>Sort Assets</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rPr lang="en" sz="1000">
                <a:solidFill>
                  <a:schemeClr val="accent1"/>
                </a:solidFill>
                <a:uFill>
                  <a:noFill/>
                </a:uFill>
                <a:latin typeface="Inter"/>
                <a:ea typeface="Inter"/>
                <a:cs typeface="Inter"/>
                <a:sym typeface="Inter"/>
                <a:hlinkClick r:id="rId10">
                  <a:extLst>
                    <a:ext uri="{A12FA001-AC4F-418D-AE19-62706E023703}">
                      <ahyp:hlinkClr val="tx"/>
                    </a:ext>
                  </a:extLst>
                </a:hlinkClick>
              </a:rPr>
              <a:t>Select Assets</a:t>
            </a:r>
            <a:endParaRPr sz="1000"/>
          </a:p>
          <a:p>
            <a:pPr indent="0" lvl="0" marL="0" rtl="0" algn="ctr">
              <a:lnSpc>
                <a:spcPct val="115000"/>
              </a:lnSpc>
              <a:spcBef>
                <a:spcPts val="0"/>
              </a:spcBef>
              <a:spcAft>
                <a:spcPts val="0"/>
              </a:spcAft>
              <a:buClr>
                <a:schemeClr val="lt1"/>
              </a:buClr>
              <a:buSzPts val="1000"/>
              <a:buFont typeface="Source Sans Pro"/>
              <a:buNone/>
            </a:pPr>
            <a:r>
              <a:t/>
            </a:r>
            <a:endParaRPr sz="1000"/>
          </a:p>
          <a:p>
            <a:pPr indent="0" lvl="0" marL="0" rtl="0" algn="ctr">
              <a:lnSpc>
                <a:spcPct val="115000"/>
              </a:lnSpc>
              <a:spcBef>
                <a:spcPts val="0"/>
              </a:spcBef>
              <a:spcAft>
                <a:spcPts val="0"/>
              </a:spcAft>
              <a:buClr>
                <a:schemeClr val="lt1"/>
              </a:buClr>
              <a:buSzPts val="1000"/>
              <a:buFont typeface="Source Sans Pro"/>
              <a:buNone/>
            </a:pPr>
            <a:r>
              <a:rPr lang="en" sz="1000">
                <a:solidFill>
                  <a:schemeClr val="accent1"/>
                </a:solidFill>
                <a:uFill>
                  <a:noFill/>
                </a:uFill>
                <a:latin typeface="Inter"/>
                <a:ea typeface="Inter"/>
                <a:cs typeface="Inter"/>
                <a:sym typeface="Inter"/>
                <a:hlinkClick r:id="rId11">
                  <a:extLst>
                    <a:ext uri="{A12FA001-AC4F-418D-AE19-62706E023703}">
                      <ahyp:hlinkClr val="tx"/>
                    </a:ext>
                  </a:extLst>
                </a:hlinkClick>
              </a:rPr>
              <a:t>View Assets</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rPr lang="en" sz="1000">
                <a:solidFill>
                  <a:schemeClr val="accent1"/>
                </a:solidFill>
                <a:uFill>
                  <a:noFill/>
                </a:uFill>
                <a:latin typeface="Inter"/>
                <a:ea typeface="Inter"/>
                <a:cs typeface="Inter"/>
                <a:sym typeface="Inter"/>
                <a:hlinkClick r:id="rId12">
                  <a:extLst>
                    <a:ext uri="{A12FA001-AC4F-418D-AE19-62706E023703}">
                      <ahyp:hlinkClr val="tx"/>
                    </a:ext>
                  </a:extLst>
                </a:hlinkClick>
              </a:rPr>
              <a:t>Exploring Asset Detail View</a:t>
            </a:r>
            <a:endParaRPr sz="1000">
              <a:solidFill>
                <a:schemeClr val="accent1"/>
              </a:solidFill>
              <a:latin typeface="Inter"/>
              <a:ea typeface="Inter"/>
              <a:cs typeface="Inter"/>
              <a:sym typeface="Inte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4"/>
          <p:cNvSpPr txBox="1"/>
          <p:nvPr>
            <p:ph type="title"/>
          </p:nvPr>
        </p:nvSpPr>
        <p:spPr>
          <a:xfrm>
            <a:off x="0" y="1595997"/>
            <a:ext cx="5183100" cy="195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300">
                <a:latin typeface="Inter"/>
                <a:ea typeface="Inter"/>
                <a:cs typeface="Inter"/>
                <a:sym typeface="Inter"/>
              </a:rPr>
              <a:t>Download Assets</a:t>
            </a:r>
            <a:endParaRPr b="1" sz="3300">
              <a:latin typeface="Inter"/>
              <a:ea typeface="Inter"/>
              <a:cs typeface="Inter"/>
              <a:sym typeface="Inter"/>
            </a:endParaRPr>
          </a:p>
        </p:txBody>
      </p:sp>
      <p:sp>
        <p:nvSpPr>
          <p:cNvPr id="817" name="Google Shape;817;p94"/>
          <p:cNvSpPr/>
          <p:nvPr>
            <p:ph idx="4294967295" type="body"/>
          </p:nvPr>
        </p:nvSpPr>
        <p:spPr>
          <a:xfrm>
            <a:off x="4463725" y="166200"/>
            <a:ext cx="3988800" cy="3381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0"/>
              </a:spcAft>
              <a:buClr>
                <a:schemeClr val="lt1"/>
              </a:buClr>
              <a:buSzPts val="1400"/>
              <a:buNone/>
            </a:pPr>
            <a:r>
              <a:rPr lang="en" sz="1000">
                <a:solidFill>
                  <a:schemeClr val="lt1"/>
                </a:solidFill>
                <a:latin typeface="Inter Medium"/>
                <a:ea typeface="Inter Medium"/>
                <a:cs typeface="Inter Medium"/>
                <a:sym typeface="Inter Medium"/>
              </a:rPr>
              <a:t>There are a variety of permissions you can enable for users to </a:t>
            </a:r>
            <a:r>
              <a:rPr lang="en" sz="1000">
                <a:solidFill>
                  <a:schemeClr val="lt1"/>
                </a:solidFill>
                <a:latin typeface="Inter Medium"/>
                <a:ea typeface="Inter Medium"/>
                <a:cs typeface="Inter Medium"/>
                <a:sym typeface="Inter Medium"/>
              </a:rPr>
              <a:t>download</a:t>
            </a:r>
            <a:r>
              <a:rPr lang="en" sz="1000">
                <a:solidFill>
                  <a:schemeClr val="lt1"/>
                </a:solidFill>
                <a:latin typeface="Inter Medium"/>
                <a:ea typeface="Inter Medium"/>
                <a:cs typeface="Inter Medium"/>
                <a:sym typeface="Inter Medium"/>
              </a:rPr>
              <a:t> certain variations of an asset. </a:t>
            </a:r>
            <a:endParaRPr sz="1000">
              <a:solidFill>
                <a:schemeClr val="lt1"/>
              </a:solidFill>
              <a:latin typeface="Inter Medium"/>
              <a:ea typeface="Inter Medium"/>
              <a:cs typeface="Inter Medium"/>
              <a:sym typeface="Inter Medium"/>
            </a:endParaRPr>
          </a:p>
          <a:p>
            <a:pPr indent="-292100" lvl="0" marL="457200" rtl="0" algn="l">
              <a:lnSpc>
                <a:spcPct val="100000"/>
              </a:lnSpc>
              <a:spcBef>
                <a:spcPts val="400"/>
              </a:spcBef>
              <a:spcAft>
                <a:spcPts val="0"/>
              </a:spcAft>
              <a:buClr>
                <a:schemeClr val="lt1"/>
              </a:buClr>
              <a:buSzPts val="1000"/>
              <a:buFont typeface="Inter Medium"/>
              <a:buChar char="●"/>
            </a:pPr>
            <a:r>
              <a:rPr b="1" lang="en" sz="1000">
                <a:solidFill>
                  <a:schemeClr val="lt1"/>
                </a:solidFill>
              </a:rPr>
              <a:t>Download original assets</a:t>
            </a:r>
            <a:r>
              <a:rPr lang="en" sz="1000">
                <a:solidFill>
                  <a:schemeClr val="lt1"/>
                </a:solidFill>
                <a:latin typeface="Inter Medium"/>
                <a:ea typeface="Inter Medium"/>
                <a:cs typeface="Inter Medium"/>
                <a:sym typeface="Inter Medium"/>
              </a:rPr>
              <a:t> - Allows users to download the original uploaded assets and view public links.</a:t>
            </a:r>
            <a:endParaRPr b="1" sz="1000">
              <a:solidFill>
                <a:schemeClr val="lt1"/>
              </a:solidFill>
            </a:endParaRPr>
          </a:p>
          <a:p>
            <a:pPr indent="-292100" lvl="0" marL="457200" rtl="0" algn="l">
              <a:lnSpc>
                <a:spcPct val="100000"/>
              </a:lnSpc>
              <a:spcBef>
                <a:spcPts val="0"/>
              </a:spcBef>
              <a:spcAft>
                <a:spcPts val="0"/>
              </a:spcAft>
              <a:buClr>
                <a:schemeClr val="lt1"/>
              </a:buClr>
              <a:buSzPts val="1000"/>
              <a:buFont typeface="Inter Medium"/>
              <a:buChar char="●"/>
            </a:pPr>
            <a:r>
              <a:rPr b="1" lang="en" sz="1000">
                <a:solidFill>
                  <a:schemeClr val="lt1"/>
                </a:solidFill>
              </a:rPr>
              <a:t>Download watermarked assets directly</a:t>
            </a:r>
            <a:r>
              <a:rPr lang="en" sz="1000">
                <a:solidFill>
                  <a:schemeClr val="lt1"/>
                </a:solidFill>
                <a:latin typeface="Inter Medium"/>
                <a:ea typeface="Inter Medium"/>
                <a:cs typeface="Inter Medium"/>
                <a:sym typeface="Inter Medium"/>
              </a:rPr>
              <a:t> - Allows users to download watermarked assets without approval.</a:t>
            </a:r>
            <a:endParaRPr sz="1000">
              <a:solidFill>
                <a:schemeClr val="lt1"/>
              </a:solidFill>
              <a:latin typeface="Inter Medium"/>
              <a:ea typeface="Inter Medium"/>
              <a:cs typeface="Inter Medium"/>
              <a:sym typeface="Inter Medium"/>
            </a:endParaRPr>
          </a:p>
          <a:p>
            <a:pPr indent="-292100" lvl="0" marL="457200" rtl="0" algn="l">
              <a:lnSpc>
                <a:spcPct val="100000"/>
              </a:lnSpc>
              <a:spcBef>
                <a:spcPts val="0"/>
              </a:spcBef>
              <a:spcAft>
                <a:spcPts val="0"/>
              </a:spcAft>
              <a:buClr>
                <a:schemeClr val="lt1"/>
              </a:buClr>
              <a:buSzPts val="1000"/>
              <a:buFont typeface="Inter Medium"/>
              <a:buChar char="●"/>
            </a:pPr>
            <a:r>
              <a:rPr b="1" lang="en" sz="1000">
                <a:solidFill>
                  <a:schemeClr val="lt1"/>
                </a:solidFill>
              </a:rPr>
              <a:t>Download asset additionals </a:t>
            </a:r>
            <a:r>
              <a:rPr lang="en" sz="1000">
                <a:solidFill>
                  <a:schemeClr val="lt1"/>
                </a:solidFill>
                <a:latin typeface="Inter Medium"/>
                <a:ea typeface="Inter Medium"/>
                <a:cs typeface="Inter Medium"/>
                <a:sym typeface="Inter Medium"/>
              </a:rPr>
              <a:t>- Allows users to download and view additional files</a:t>
            </a:r>
            <a:endParaRPr sz="1000">
              <a:solidFill>
                <a:schemeClr val="lt1"/>
              </a:solidFill>
              <a:latin typeface="Inter Medium"/>
              <a:ea typeface="Inter Medium"/>
              <a:cs typeface="Inter Medium"/>
              <a:sym typeface="Inter Medium"/>
            </a:endParaRPr>
          </a:p>
          <a:p>
            <a:pPr indent="-292100" lvl="0" marL="457200" rtl="0" algn="l">
              <a:lnSpc>
                <a:spcPct val="100000"/>
              </a:lnSpc>
              <a:spcBef>
                <a:spcPts val="0"/>
              </a:spcBef>
              <a:spcAft>
                <a:spcPts val="0"/>
              </a:spcAft>
              <a:buClr>
                <a:schemeClr val="lt1"/>
              </a:buClr>
              <a:buSzPts val="1000"/>
              <a:buFont typeface="Inter Medium"/>
              <a:buChar char="●"/>
            </a:pPr>
            <a:r>
              <a:rPr b="1" lang="en" sz="1000">
                <a:solidFill>
                  <a:schemeClr val="lt1"/>
                </a:solidFill>
              </a:rPr>
              <a:t>Download archived assets </a:t>
            </a:r>
            <a:r>
              <a:rPr lang="en" sz="1000">
                <a:solidFill>
                  <a:schemeClr val="lt1"/>
                </a:solidFill>
                <a:latin typeface="Inter Medium"/>
                <a:ea typeface="Inter Medium"/>
                <a:cs typeface="Inter Medium"/>
                <a:sym typeface="Inter Medium"/>
              </a:rPr>
              <a:t>- Allows users to download archived assets.</a:t>
            </a:r>
            <a:endParaRPr sz="1000">
              <a:solidFill>
                <a:schemeClr val="lt1"/>
              </a:solidFill>
              <a:latin typeface="Inter Medium"/>
              <a:ea typeface="Inter Medium"/>
              <a:cs typeface="Inter Medium"/>
              <a:sym typeface="Inter Medium"/>
            </a:endParaRPr>
          </a:p>
          <a:p>
            <a:pPr indent="-292100" lvl="0" marL="457200" rtl="0" algn="l">
              <a:lnSpc>
                <a:spcPct val="100000"/>
              </a:lnSpc>
              <a:spcBef>
                <a:spcPts val="0"/>
              </a:spcBef>
              <a:spcAft>
                <a:spcPts val="0"/>
              </a:spcAft>
              <a:buClr>
                <a:schemeClr val="lt1"/>
              </a:buClr>
              <a:buSzPts val="1000"/>
              <a:buFont typeface="Inter Medium"/>
              <a:buChar char="●"/>
            </a:pPr>
            <a:r>
              <a:rPr b="1" lang="en" sz="1000">
                <a:solidFill>
                  <a:schemeClr val="lt1"/>
                </a:solidFill>
              </a:rPr>
              <a:t>Download limited usage assets</a:t>
            </a:r>
            <a:r>
              <a:rPr lang="en" sz="1000">
                <a:solidFill>
                  <a:schemeClr val="lt1"/>
                </a:solidFill>
                <a:latin typeface="Inter Medium"/>
                <a:ea typeface="Inter Medium"/>
                <a:cs typeface="Inter Medium"/>
                <a:sym typeface="Inter Medium"/>
              </a:rPr>
              <a:t> - Allows users to download assets marked as limited usage.</a:t>
            </a:r>
            <a:endParaRPr sz="1000">
              <a:solidFill>
                <a:schemeClr val="lt1"/>
              </a:solidFill>
              <a:latin typeface="Inter Medium"/>
              <a:ea typeface="Inter Medium"/>
              <a:cs typeface="Inter Medium"/>
              <a:sym typeface="Inter Medium"/>
            </a:endParaRPr>
          </a:p>
          <a:p>
            <a:pPr indent="-292100" lvl="0" marL="457200" rtl="0" algn="l">
              <a:lnSpc>
                <a:spcPct val="100000"/>
              </a:lnSpc>
              <a:spcBef>
                <a:spcPts val="0"/>
              </a:spcBef>
              <a:spcAft>
                <a:spcPts val="0"/>
              </a:spcAft>
              <a:buClr>
                <a:schemeClr val="lt1"/>
              </a:buClr>
              <a:buSzPts val="1000"/>
              <a:buFont typeface="Inter Medium"/>
              <a:buChar char="●"/>
            </a:pPr>
            <a:r>
              <a:rPr b="1" lang="en" sz="1000">
                <a:solidFill>
                  <a:schemeClr val="lt1"/>
                </a:solidFill>
              </a:rPr>
              <a:t>Download public asset derivatives</a:t>
            </a:r>
            <a:r>
              <a:rPr lang="en" sz="1000">
                <a:solidFill>
                  <a:schemeClr val="lt1"/>
                </a:solidFill>
                <a:latin typeface="Inter Medium"/>
                <a:ea typeface="Inter Medium"/>
                <a:cs typeface="Inter Medium"/>
                <a:sym typeface="Inter Medium"/>
              </a:rPr>
              <a:t> - Allows users to download asset derivatives marked as public.</a:t>
            </a:r>
            <a:endParaRPr sz="1000">
              <a:solidFill>
                <a:schemeClr val="lt1"/>
              </a:solidFill>
              <a:latin typeface="Inter Medium"/>
              <a:ea typeface="Inter Medium"/>
              <a:cs typeface="Inter Medium"/>
              <a:sym typeface="Inter Medium"/>
            </a:endParaRPr>
          </a:p>
          <a:p>
            <a:pPr indent="-292100" lvl="0" marL="457200" rtl="0" algn="l">
              <a:lnSpc>
                <a:spcPct val="100000"/>
              </a:lnSpc>
              <a:spcBef>
                <a:spcPts val="0"/>
              </a:spcBef>
              <a:spcAft>
                <a:spcPts val="0"/>
              </a:spcAft>
              <a:buClr>
                <a:schemeClr val="lt1"/>
              </a:buClr>
              <a:buSzPts val="1000"/>
              <a:buFont typeface="Inter Medium"/>
              <a:buChar char="●"/>
            </a:pPr>
            <a:r>
              <a:rPr b="1" lang="en" sz="1000">
                <a:solidFill>
                  <a:schemeClr val="lt1"/>
                </a:solidFill>
              </a:rPr>
              <a:t>Download non-public asset derivatives</a:t>
            </a:r>
            <a:r>
              <a:rPr lang="en" sz="1000">
                <a:solidFill>
                  <a:schemeClr val="lt1"/>
                </a:solidFill>
                <a:latin typeface="Inter Medium"/>
                <a:ea typeface="Inter Medium"/>
                <a:cs typeface="Inter Medium"/>
                <a:sym typeface="Inter Medium"/>
              </a:rPr>
              <a:t> - Allows users to download the non-public asset derivatives.</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95"/>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Download Assets</a:t>
            </a:r>
            <a:endParaRPr b="1">
              <a:latin typeface="Inter"/>
              <a:ea typeface="Inter"/>
              <a:cs typeface="Inter"/>
              <a:sym typeface="Inter"/>
            </a:endParaRPr>
          </a:p>
        </p:txBody>
      </p:sp>
      <p:sp>
        <p:nvSpPr>
          <p:cNvPr id="823" name="Google Shape;823;p95"/>
          <p:cNvSpPr txBox="1"/>
          <p:nvPr>
            <p:ph idx="1" type="body"/>
          </p:nvPr>
        </p:nvSpPr>
        <p:spPr>
          <a:xfrm>
            <a:off x="663575" y="1130300"/>
            <a:ext cx="2625600" cy="2676000"/>
          </a:xfrm>
          <a:prstGeom prst="rect">
            <a:avLst/>
          </a:prstGeom>
        </p:spPr>
        <p:txBody>
          <a:bodyPr anchorCtr="0" anchor="t" bIns="0" lIns="0" spcFirstLastPara="1" rIns="0" wrap="square" tIns="0">
            <a:noAutofit/>
          </a:bodyPr>
          <a:lstStyle/>
          <a:p>
            <a:pPr indent="0" lvl="0" marL="0" rtl="0" algn="l">
              <a:lnSpc>
                <a:spcPct val="120000"/>
              </a:lnSpc>
              <a:spcBef>
                <a:spcPts val="1200"/>
              </a:spcBef>
              <a:spcAft>
                <a:spcPts val="0"/>
              </a:spcAft>
              <a:buNone/>
            </a:pPr>
            <a:r>
              <a:rPr b="1" lang="en" sz="1200">
                <a:solidFill>
                  <a:srgbClr val="000000"/>
                </a:solidFill>
              </a:rPr>
              <a:t>Download the size you need </a:t>
            </a:r>
            <a:r>
              <a:rPr lang="en" sz="1200">
                <a:solidFill>
                  <a:srgbClr val="000000"/>
                </a:solidFill>
              </a:rPr>
              <a:t>- Bynder </a:t>
            </a:r>
            <a:r>
              <a:rPr lang="en" sz="1200">
                <a:solidFill>
                  <a:srgbClr val="000000"/>
                </a:solidFill>
              </a:rPr>
              <a:t>instantly</a:t>
            </a:r>
            <a:r>
              <a:rPr lang="en" sz="1200">
                <a:solidFill>
                  <a:srgbClr val="000000"/>
                </a:solidFill>
              </a:rPr>
              <a:t> transforms the asset into different sizes (derivatives) so we don’t have to store multiple sizes of the same asset</a:t>
            </a:r>
            <a:endParaRPr sz="1200">
              <a:solidFill>
                <a:srgbClr val="000000"/>
              </a:solidFill>
            </a:endParaRPr>
          </a:p>
          <a:p>
            <a:pPr indent="0" lvl="0" marL="0" rtl="0" algn="l">
              <a:lnSpc>
                <a:spcPct val="120000"/>
              </a:lnSpc>
              <a:spcBef>
                <a:spcPts val="1200"/>
              </a:spcBef>
              <a:spcAft>
                <a:spcPts val="0"/>
              </a:spcAft>
              <a:buNone/>
            </a:pPr>
            <a:r>
              <a:rPr b="1" lang="en" sz="1200">
                <a:solidFill>
                  <a:srgbClr val="000000"/>
                </a:solidFill>
              </a:rPr>
              <a:t>Select </a:t>
            </a:r>
            <a:r>
              <a:rPr b="1" lang="en" sz="1200">
                <a:solidFill>
                  <a:schemeClr val="accent1"/>
                </a:solidFill>
                <a:uFill>
                  <a:noFill/>
                </a:uFill>
                <a:hlinkClick r:id="rId3">
                  <a:extLst>
                    <a:ext uri="{A12FA001-AC4F-418D-AE19-62706E023703}">
                      <ahyp:hlinkClr val="tx"/>
                    </a:ext>
                  </a:extLst>
                </a:hlinkClick>
              </a:rPr>
              <a:t>one</a:t>
            </a:r>
            <a:r>
              <a:rPr b="1" lang="en" sz="1200">
                <a:solidFill>
                  <a:srgbClr val="000000"/>
                </a:solidFill>
              </a:rPr>
              <a:t> or </a:t>
            </a:r>
            <a:r>
              <a:rPr b="1" lang="en" sz="1200">
                <a:solidFill>
                  <a:schemeClr val="hlink"/>
                </a:solidFill>
                <a:uFill>
                  <a:noFill/>
                </a:uFill>
                <a:hlinkClick r:id="rId4"/>
              </a:rPr>
              <a:t>multiple</a:t>
            </a:r>
            <a:r>
              <a:rPr lang="en" sz="1200">
                <a:solidFill>
                  <a:srgbClr val="000000"/>
                </a:solidFill>
              </a:rPr>
              <a:t> assets to download at a time. </a:t>
            </a:r>
            <a:endParaRPr sz="1200">
              <a:solidFill>
                <a:srgbClr val="000000"/>
              </a:solidFill>
            </a:endParaRPr>
          </a:p>
          <a:p>
            <a:pPr indent="0" lvl="0" marL="0" rtl="0" algn="l">
              <a:lnSpc>
                <a:spcPct val="120000"/>
              </a:lnSpc>
              <a:spcBef>
                <a:spcPts val="1200"/>
              </a:spcBef>
              <a:spcAft>
                <a:spcPts val="1200"/>
              </a:spcAft>
              <a:buNone/>
            </a:pPr>
            <a:r>
              <a:rPr lang="en" sz="1200">
                <a:solidFill>
                  <a:srgbClr val="DF322E"/>
                </a:solidFill>
              </a:rPr>
              <a:t>A</a:t>
            </a:r>
            <a:r>
              <a:rPr lang="en" sz="1200">
                <a:solidFill>
                  <a:srgbClr val="DF322E"/>
                </a:solidFill>
              </a:rPr>
              <a:t> </a:t>
            </a:r>
            <a:r>
              <a:rPr b="1" lang="en" sz="1200">
                <a:solidFill>
                  <a:srgbClr val="DF322E"/>
                </a:solidFill>
                <a:uFill>
                  <a:noFill/>
                </a:uFill>
                <a:hlinkClick r:id="rId5">
                  <a:extLst>
                    <a:ext uri="{A12FA001-AC4F-418D-AE19-62706E023703}">
                      <ahyp:hlinkClr val="tx"/>
                    </a:ext>
                  </a:extLst>
                </a:hlinkClick>
              </a:rPr>
              <a:t>download</a:t>
            </a:r>
            <a:r>
              <a:rPr lang="en" sz="1200">
                <a:solidFill>
                  <a:srgbClr val="DF322E"/>
                </a:solidFill>
                <a:uFill>
                  <a:noFill/>
                </a:uFill>
                <a:hlinkClick r:id="rId6">
                  <a:extLst>
                    <a:ext uri="{A12FA001-AC4F-418D-AE19-62706E023703}">
                      <ahyp:hlinkClr val="tx"/>
                    </a:ext>
                  </a:extLst>
                </a:hlinkClick>
              </a:rPr>
              <a:t> </a:t>
            </a:r>
            <a:r>
              <a:rPr b="1" lang="en" sz="1200">
                <a:solidFill>
                  <a:srgbClr val="DF322E"/>
                </a:solidFill>
                <a:uFill>
                  <a:noFill/>
                </a:uFill>
                <a:hlinkClick r:id="rId7">
                  <a:extLst>
                    <a:ext uri="{A12FA001-AC4F-418D-AE19-62706E023703}">
                      <ahyp:hlinkClr val="tx"/>
                    </a:ext>
                  </a:extLst>
                </a:hlinkClick>
              </a:rPr>
              <a:t>request</a:t>
            </a:r>
            <a:r>
              <a:rPr lang="en" sz="1200">
                <a:solidFill>
                  <a:srgbClr val="DF322E"/>
                </a:solidFill>
                <a:uFill>
                  <a:noFill/>
                </a:uFill>
                <a:hlinkClick r:id="rId8">
                  <a:extLst>
                    <a:ext uri="{A12FA001-AC4F-418D-AE19-62706E023703}">
                      <ahyp:hlinkClr val="tx"/>
                    </a:ext>
                  </a:extLst>
                </a:hlinkClick>
              </a:rPr>
              <a:t> </a:t>
            </a:r>
            <a:r>
              <a:rPr b="1" lang="en" sz="1200">
                <a:solidFill>
                  <a:srgbClr val="DF322E"/>
                </a:solidFill>
                <a:uFill>
                  <a:noFill/>
                </a:uFill>
                <a:hlinkClick r:id="rId9">
                  <a:extLst>
                    <a:ext uri="{A12FA001-AC4F-418D-AE19-62706E023703}">
                      <ahyp:hlinkClr val="tx"/>
                    </a:ext>
                  </a:extLst>
                </a:hlinkClick>
              </a:rPr>
              <a:t>form</a:t>
            </a:r>
            <a:r>
              <a:rPr lang="en" sz="1200">
                <a:solidFill>
                  <a:srgbClr val="DF322E"/>
                </a:solidFill>
              </a:rPr>
              <a:t> might need to be completed before you can download.</a:t>
            </a:r>
            <a:endParaRPr sz="1200">
              <a:solidFill>
                <a:srgbClr val="DF322E"/>
              </a:solidFill>
            </a:endParaRPr>
          </a:p>
        </p:txBody>
      </p:sp>
      <p:sp>
        <p:nvSpPr>
          <p:cNvPr id="824" name="Google Shape;824;p95"/>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sp>
        <p:nvSpPr>
          <p:cNvPr id="825" name="Google Shape;825;p95"/>
          <p:cNvSpPr/>
          <p:nvPr>
            <p:ph idx="4294967295" type="body"/>
          </p:nvPr>
        </p:nvSpPr>
        <p:spPr>
          <a:xfrm>
            <a:off x="4418550" y="3730623"/>
            <a:ext cx="4385400" cy="1126500"/>
          </a:xfrm>
          <a:prstGeom prst="roundRect">
            <a:avLst>
              <a:gd fmla="val 12584" name="adj"/>
            </a:avLst>
          </a:prstGeom>
          <a:solidFill>
            <a:schemeClr val="accent1"/>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100">
                <a:solidFill>
                  <a:schemeClr val="lt1"/>
                </a:solidFill>
                <a:latin typeface="Inter Medium"/>
                <a:ea typeface="Inter Medium"/>
                <a:cs typeface="Inter Medium"/>
                <a:sym typeface="Inter Medium"/>
              </a:rPr>
              <a:t>Your Bynder Admin controls what each user can and cannot download or any associated derivatives or related files of an asset. If you feel you are missing any of these permissions please contact your DAM Admin.</a:t>
            </a:r>
            <a:endParaRPr b="0" sz="1100">
              <a:solidFill>
                <a:schemeClr val="lt1"/>
              </a:solidFill>
              <a:latin typeface="Inter Medium"/>
              <a:ea typeface="Inter Medium"/>
              <a:cs typeface="Inter Medium"/>
              <a:sym typeface="Inter Medium"/>
            </a:endParaRPr>
          </a:p>
        </p:txBody>
      </p:sp>
      <p:sp>
        <p:nvSpPr>
          <p:cNvPr id="826" name="Google Shape;826;p95"/>
          <p:cNvSpPr/>
          <p:nvPr>
            <p:ph idx="4294967295" type="body"/>
          </p:nvPr>
        </p:nvSpPr>
        <p:spPr>
          <a:xfrm>
            <a:off x="5662075" y="210925"/>
            <a:ext cx="3333000" cy="609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Customize this page depending on if your users can download different derivatives of an asset. </a:t>
            </a:r>
            <a:endParaRPr sz="1000">
              <a:solidFill>
                <a:schemeClr val="lt1"/>
              </a:solidFill>
              <a:latin typeface="Inter Medium"/>
              <a:ea typeface="Inter Medium"/>
              <a:cs typeface="Inter Medium"/>
              <a:sym typeface="Inter Medium"/>
            </a:endParaRPr>
          </a:p>
        </p:txBody>
      </p:sp>
      <p:pic>
        <p:nvPicPr>
          <p:cNvPr id="827" name="Google Shape;827;p95"/>
          <p:cNvPicPr preferRelativeResize="0"/>
          <p:nvPr/>
        </p:nvPicPr>
        <p:blipFill>
          <a:blip r:embed="rId10">
            <a:alphaModFix/>
          </a:blip>
          <a:stretch>
            <a:fillRect/>
          </a:stretch>
        </p:blipFill>
        <p:spPr>
          <a:xfrm>
            <a:off x="3525488" y="1121788"/>
            <a:ext cx="5518826" cy="230726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96"/>
          <p:cNvSpPr txBox="1"/>
          <p:nvPr>
            <p:ph type="title"/>
          </p:nvPr>
        </p:nvSpPr>
        <p:spPr>
          <a:xfrm>
            <a:off x="663575" y="414806"/>
            <a:ext cx="82740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Download from the Asset Bank</a:t>
            </a:r>
            <a:endParaRPr b="1">
              <a:solidFill>
                <a:srgbClr val="DF322E"/>
              </a:solidFill>
              <a:latin typeface="Inter"/>
              <a:ea typeface="Inter"/>
              <a:cs typeface="Inter"/>
              <a:sym typeface="Inter"/>
            </a:endParaRPr>
          </a:p>
          <a:p>
            <a:pPr indent="0" lvl="0" marL="0" rtl="0" algn="l">
              <a:spcBef>
                <a:spcPts val="0"/>
              </a:spcBef>
              <a:spcAft>
                <a:spcPts val="0"/>
              </a:spcAft>
              <a:buNone/>
            </a:pPr>
            <a:r>
              <a:t/>
            </a:r>
            <a:endParaRPr b="1">
              <a:latin typeface="Inter"/>
              <a:ea typeface="Inter"/>
              <a:cs typeface="Inter"/>
              <a:sym typeface="Inter"/>
            </a:endParaRPr>
          </a:p>
        </p:txBody>
      </p:sp>
      <p:sp>
        <p:nvSpPr>
          <p:cNvPr id="833" name="Google Shape;833;p96"/>
          <p:cNvSpPr txBox="1"/>
          <p:nvPr>
            <p:ph idx="1" type="body"/>
          </p:nvPr>
        </p:nvSpPr>
        <p:spPr>
          <a:xfrm>
            <a:off x="530800" y="1121800"/>
            <a:ext cx="2885400" cy="3576600"/>
          </a:xfrm>
          <a:prstGeom prst="rect">
            <a:avLst/>
          </a:prstGeom>
        </p:spPr>
        <p:txBody>
          <a:bodyPr anchorCtr="0" anchor="t" bIns="0" lIns="0" spcFirstLastPara="1" rIns="0" wrap="square" tIns="0">
            <a:noAutofit/>
          </a:bodyPr>
          <a:lstStyle/>
          <a:p>
            <a:pPr indent="0" lvl="0" marL="0" rtl="0" algn="l">
              <a:lnSpc>
                <a:spcPct val="120000"/>
              </a:lnSpc>
              <a:spcBef>
                <a:spcPts val="1200"/>
              </a:spcBef>
              <a:spcAft>
                <a:spcPts val="0"/>
              </a:spcAft>
              <a:buNone/>
            </a:pPr>
            <a:r>
              <a:t/>
            </a:r>
            <a:endParaRPr b="1" sz="1200">
              <a:solidFill>
                <a:srgbClr val="000000"/>
              </a:solidFill>
            </a:endParaRPr>
          </a:p>
          <a:p>
            <a:pPr indent="-304800" lvl="0" marL="457200" rtl="0" algn="l">
              <a:lnSpc>
                <a:spcPct val="150000"/>
              </a:lnSpc>
              <a:spcBef>
                <a:spcPts val="1200"/>
              </a:spcBef>
              <a:spcAft>
                <a:spcPts val="0"/>
              </a:spcAft>
              <a:buClr>
                <a:srgbClr val="000000"/>
              </a:buClr>
              <a:buSzPts val="1200"/>
              <a:buAutoNum type="arabicPeriod"/>
            </a:pPr>
            <a:r>
              <a:rPr lang="en" sz="1200">
                <a:solidFill>
                  <a:srgbClr val="000000"/>
                </a:solidFill>
              </a:rPr>
              <a:t>Navigate to Asset Bank.</a:t>
            </a:r>
            <a:endParaRPr sz="1200">
              <a:solidFill>
                <a:srgbClr val="000000"/>
              </a:solidFill>
            </a:endParaRPr>
          </a:p>
          <a:p>
            <a:pPr indent="-304800" lvl="0" marL="457200" rtl="0" algn="l">
              <a:lnSpc>
                <a:spcPct val="150000"/>
              </a:lnSpc>
              <a:spcBef>
                <a:spcPts val="0"/>
              </a:spcBef>
              <a:spcAft>
                <a:spcPts val="0"/>
              </a:spcAft>
              <a:buClr>
                <a:srgbClr val="000000"/>
              </a:buClr>
              <a:buSzPts val="1200"/>
              <a:buAutoNum type="arabicPeriod"/>
            </a:pPr>
            <a:r>
              <a:rPr lang="en" sz="1200">
                <a:solidFill>
                  <a:srgbClr val="000000"/>
                </a:solidFill>
              </a:rPr>
              <a:t>Click on an </a:t>
            </a:r>
            <a:r>
              <a:rPr b="1" lang="en" sz="1200">
                <a:solidFill>
                  <a:srgbClr val="000000"/>
                </a:solidFill>
              </a:rPr>
              <a:t>Asset</a:t>
            </a:r>
            <a:r>
              <a:rPr lang="en" sz="1200">
                <a:solidFill>
                  <a:srgbClr val="000000"/>
                </a:solidFill>
              </a:rPr>
              <a:t> or select multiple </a:t>
            </a:r>
            <a:r>
              <a:rPr b="1" lang="en" sz="1200">
                <a:solidFill>
                  <a:srgbClr val="000000"/>
                </a:solidFill>
              </a:rPr>
              <a:t>Assets</a:t>
            </a:r>
            <a:r>
              <a:rPr lang="en" sz="1200">
                <a:solidFill>
                  <a:srgbClr val="000000"/>
                </a:solidFill>
              </a:rPr>
              <a:t>.</a:t>
            </a:r>
            <a:endParaRPr sz="1200">
              <a:solidFill>
                <a:srgbClr val="000000"/>
              </a:solidFill>
            </a:endParaRPr>
          </a:p>
          <a:p>
            <a:pPr indent="-304800" lvl="0" marL="457200" rtl="0" algn="l">
              <a:lnSpc>
                <a:spcPct val="150000"/>
              </a:lnSpc>
              <a:spcBef>
                <a:spcPts val="0"/>
              </a:spcBef>
              <a:spcAft>
                <a:spcPts val="0"/>
              </a:spcAft>
              <a:buClr>
                <a:srgbClr val="000000"/>
              </a:buClr>
              <a:buSzPts val="1200"/>
              <a:buAutoNum type="arabicPeriod"/>
            </a:pPr>
            <a:r>
              <a:rPr lang="en" sz="1200">
                <a:solidFill>
                  <a:srgbClr val="000000"/>
                </a:solidFill>
              </a:rPr>
              <a:t>Click the </a:t>
            </a:r>
            <a:r>
              <a:rPr b="1" lang="en" sz="1200">
                <a:solidFill>
                  <a:srgbClr val="000000"/>
                </a:solidFill>
              </a:rPr>
              <a:t>download</a:t>
            </a:r>
            <a:r>
              <a:rPr lang="en" sz="1200">
                <a:solidFill>
                  <a:srgbClr val="000000"/>
                </a:solidFill>
              </a:rPr>
              <a:t> button that appears in the action toolbar.</a:t>
            </a:r>
            <a:endParaRPr sz="1200">
              <a:solidFill>
                <a:srgbClr val="000000"/>
              </a:solidFill>
            </a:endParaRPr>
          </a:p>
          <a:p>
            <a:pPr indent="-304800" lvl="0" marL="457200" rtl="0" algn="l">
              <a:lnSpc>
                <a:spcPct val="150000"/>
              </a:lnSpc>
              <a:spcBef>
                <a:spcPts val="0"/>
              </a:spcBef>
              <a:spcAft>
                <a:spcPts val="0"/>
              </a:spcAft>
              <a:buClr>
                <a:srgbClr val="000000"/>
              </a:buClr>
              <a:buSzPts val="1200"/>
              <a:buAutoNum type="arabicPeriod"/>
            </a:pPr>
            <a:r>
              <a:rPr lang="en" sz="1200">
                <a:solidFill>
                  <a:srgbClr val="000000"/>
                </a:solidFill>
              </a:rPr>
              <a:t>If applicable, select the available versions (derivatives) of the asset to download. </a:t>
            </a:r>
            <a:endParaRPr sz="1200">
              <a:solidFill>
                <a:srgbClr val="000000"/>
              </a:solidFill>
            </a:endParaRPr>
          </a:p>
          <a:p>
            <a:pPr indent="0" lvl="0" marL="0" rtl="0" algn="l">
              <a:lnSpc>
                <a:spcPct val="120000"/>
              </a:lnSpc>
              <a:spcBef>
                <a:spcPts val="1200"/>
              </a:spcBef>
              <a:spcAft>
                <a:spcPts val="0"/>
              </a:spcAft>
              <a:buNone/>
            </a:pPr>
            <a:r>
              <a:t/>
            </a:r>
            <a:endParaRPr sz="1200">
              <a:solidFill>
                <a:srgbClr val="000000"/>
              </a:solidFill>
            </a:endParaRPr>
          </a:p>
          <a:p>
            <a:pPr indent="0" lvl="0" marL="0" rtl="0" algn="l">
              <a:lnSpc>
                <a:spcPct val="120000"/>
              </a:lnSpc>
              <a:spcBef>
                <a:spcPts val="1200"/>
              </a:spcBef>
              <a:spcAft>
                <a:spcPts val="0"/>
              </a:spcAft>
              <a:buNone/>
            </a:pPr>
            <a:r>
              <a:t/>
            </a:r>
            <a:endParaRPr sz="1200">
              <a:solidFill>
                <a:srgbClr val="000000"/>
              </a:solidFill>
            </a:endParaRPr>
          </a:p>
          <a:p>
            <a:pPr indent="0" lvl="0" marL="0" rtl="0" algn="l">
              <a:spcBef>
                <a:spcPts val="1200"/>
              </a:spcBef>
              <a:spcAft>
                <a:spcPts val="600"/>
              </a:spcAft>
              <a:buNone/>
            </a:pPr>
            <a:r>
              <a:t/>
            </a:r>
            <a:endParaRPr sz="1200">
              <a:solidFill>
                <a:srgbClr val="000000"/>
              </a:solidFill>
            </a:endParaRPr>
          </a:p>
        </p:txBody>
      </p:sp>
      <p:sp>
        <p:nvSpPr>
          <p:cNvPr id="834" name="Google Shape;834;p96"/>
          <p:cNvSpPr/>
          <p:nvPr>
            <p:ph idx="4294967295" type="body"/>
          </p:nvPr>
        </p:nvSpPr>
        <p:spPr>
          <a:xfrm>
            <a:off x="4418550" y="3730623"/>
            <a:ext cx="4385400" cy="1126500"/>
          </a:xfrm>
          <a:prstGeom prst="roundRect">
            <a:avLst>
              <a:gd fmla="val 12584" name="adj"/>
            </a:avLst>
          </a:prstGeom>
          <a:solidFill>
            <a:schemeClr val="accent1"/>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100">
                <a:solidFill>
                  <a:schemeClr val="lt1"/>
                </a:solidFill>
                <a:latin typeface="Inter Medium"/>
                <a:ea typeface="Inter Medium"/>
                <a:cs typeface="Inter Medium"/>
                <a:sym typeface="Inter Medium"/>
              </a:rPr>
              <a:t>Your Bynder Admin controls what each user can and cannot download or any associated derivatives or related files of an asset. If you feel you are missing any of these permissions please contact your DAM Admin.</a:t>
            </a:r>
            <a:endParaRPr b="0" sz="1100">
              <a:solidFill>
                <a:schemeClr val="lt1"/>
              </a:solidFill>
              <a:latin typeface="Inter Medium"/>
              <a:ea typeface="Inter Medium"/>
              <a:cs typeface="Inter Medium"/>
              <a:sym typeface="Inter Medium"/>
            </a:endParaRPr>
          </a:p>
        </p:txBody>
      </p:sp>
      <p:sp>
        <p:nvSpPr>
          <p:cNvPr id="835" name="Google Shape;835;p96"/>
          <p:cNvSpPr/>
          <p:nvPr>
            <p:ph idx="4294967295" type="body"/>
          </p:nvPr>
        </p:nvSpPr>
        <p:spPr>
          <a:xfrm>
            <a:off x="378400" y="4049675"/>
            <a:ext cx="3333000" cy="609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Customize this page depending on if your users can download different derivatives of an asset. </a:t>
            </a:r>
            <a:endParaRPr sz="1000">
              <a:solidFill>
                <a:schemeClr val="lt1"/>
              </a:solidFill>
              <a:latin typeface="Inter Medium"/>
              <a:ea typeface="Inter Medium"/>
              <a:cs typeface="Inter Medium"/>
              <a:sym typeface="Inter Medium"/>
            </a:endParaRPr>
          </a:p>
        </p:txBody>
      </p:sp>
      <p:pic>
        <p:nvPicPr>
          <p:cNvPr id="836" name="Google Shape;836;p96"/>
          <p:cNvPicPr preferRelativeResize="0"/>
          <p:nvPr/>
        </p:nvPicPr>
        <p:blipFill>
          <a:blip r:embed="rId3">
            <a:alphaModFix/>
          </a:blip>
          <a:stretch>
            <a:fillRect/>
          </a:stretch>
        </p:blipFill>
        <p:spPr>
          <a:xfrm>
            <a:off x="3476250" y="1121788"/>
            <a:ext cx="5518826" cy="230726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97"/>
          <p:cNvSpPr txBox="1"/>
          <p:nvPr>
            <p:ph type="title"/>
          </p:nvPr>
        </p:nvSpPr>
        <p:spPr>
          <a:xfrm>
            <a:off x="663575" y="414806"/>
            <a:ext cx="82740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Download from the Asset Detail View</a:t>
            </a:r>
            <a:endParaRPr b="1">
              <a:solidFill>
                <a:srgbClr val="DF322E"/>
              </a:solidFill>
              <a:latin typeface="Inter"/>
              <a:ea typeface="Inter"/>
              <a:cs typeface="Inter"/>
              <a:sym typeface="Inter"/>
            </a:endParaRPr>
          </a:p>
          <a:p>
            <a:pPr indent="0" lvl="0" marL="0" rtl="0" algn="l">
              <a:spcBef>
                <a:spcPts val="0"/>
              </a:spcBef>
              <a:spcAft>
                <a:spcPts val="0"/>
              </a:spcAft>
              <a:buNone/>
            </a:pPr>
            <a:r>
              <a:t/>
            </a:r>
            <a:endParaRPr b="1">
              <a:latin typeface="Inter"/>
              <a:ea typeface="Inter"/>
              <a:cs typeface="Inter"/>
              <a:sym typeface="Inter"/>
            </a:endParaRPr>
          </a:p>
        </p:txBody>
      </p:sp>
      <p:sp>
        <p:nvSpPr>
          <p:cNvPr id="842" name="Google Shape;842;p97"/>
          <p:cNvSpPr txBox="1"/>
          <p:nvPr>
            <p:ph idx="1" type="body"/>
          </p:nvPr>
        </p:nvSpPr>
        <p:spPr>
          <a:xfrm>
            <a:off x="511175" y="1130300"/>
            <a:ext cx="2885400" cy="3576600"/>
          </a:xfrm>
          <a:prstGeom prst="rect">
            <a:avLst/>
          </a:prstGeom>
        </p:spPr>
        <p:txBody>
          <a:bodyPr anchorCtr="0" anchor="t" bIns="0" lIns="0" spcFirstLastPara="1" rIns="0" wrap="square" tIns="0">
            <a:noAutofit/>
          </a:bodyPr>
          <a:lstStyle/>
          <a:p>
            <a:pPr indent="0" lvl="0" marL="0" rtl="0" algn="l">
              <a:lnSpc>
                <a:spcPct val="120000"/>
              </a:lnSpc>
              <a:spcBef>
                <a:spcPts val="1200"/>
              </a:spcBef>
              <a:spcAft>
                <a:spcPts val="0"/>
              </a:spcAft>
              <a:buNone/>
            </a:pPr>
            <a:r>
              <a:t/>
            </a:r>
            <a:endParaRPr b="1" sz="1200">
              <a:solidFill>
                <a:srgbClr val="000000"/>
              </a:solidFill>
            </a:endParaRPr>
          </a:p>
          <a:p>
            <a:pPr indent="-304800" lvl="0" marL="457200" rtl="0" algn="l">
              <a:lnSpc>
                <a:spcPct val="120000"/>
              </a:lnSpc>
              <a:spcBef>
                <a:spcPts val="1200"/>
              </a:spcBef>
              <a:spcAft>
                <a:spcPts val="0"/>
              </a:spcAft>
              <a:buClr>
                <a:srgbClr val="000000"/>
              </a:buClr>
              <a:buSzPts val="1200"/>
              <a:buAutoNum type="arabicPeriod"/>
            </a:pPr>
            <a:r>
              <a:rPr lang="en" sz="1200">
                <a:solidFill>
                  <a:srgbClr val="000000"/>
                </a:solidFill>
              </a:rPr>
              <a:t>Download an asset from within the Asset Detail View.</a:t>
            </a:r>
            <a:endParaRPr sz="1200">
              <a:solidFill>
                <a:srgbClr val="000000"/>
              </a:solidFill>
            </a:endParaRPr>
          </a:p>
          <a:p>
            <a:pPr indent="-304800" lvl="0" marL="457200" rtl="0" algn="l">
              <a:lnSpc>
                <a:spcPct val="120000"/>
              </a:lnSpc>
              <a:spcBef>
                <a:spcPts val="0"/>
              </a:spcBef>
              <a:spcAft>
                <a:spcPts val="0"/>
              </a:spcAft>
              <a:buClr>
                <a:srgbClr val="000000"/>
              </a:buClr>
              <a:buSzPts val="1200"/>
              <a:buAutoNum type="arabicPeriod"/>
            </a:pPr>
            <a:r>
              <a:rPr lang="en" sz="1200">
                <a:solidFill>
                  <a:srgbClr val="000000"/>
                </a:solidFill>
              </a:rPr>
              <a:t>Navigate to the </a:t>
            </a:r>
            <a:r>
              <a:rPr b="1" lang="en" sz="1200">
                <a:solidFill>
                  <a:srgbClr val="000000"/>
                </a:solidFill>
              </a:rPr>
              <a:t>Download all files</a:t>
            </a:r>
            <a:r>
              <a:rPr lang="en" sz="1200">
                <a:solidFill>
                  <a:srgbClr val="000000"/>
                </a:solidFill>
              </a:rPr>
              <a:t> button located at the bottom right.</a:t>
            </a:r>
            <a:r>
              <a:rPr lang="en" sz="1200">
                <a:solidFill>
                  <a:srgbClr val="000000"/>
                </a:solidFill>
              </a:rPr>
              <a:t>.</a:t>
            </a:r>
            <a:endParaRPr sz="1200">
              <a:solidFill>
                <a:srgbClr val="000000"/>
              </a:solidFill>
            </a:endParaRPr>
          </a:p>
          <a:p>
            <a:pPr indent="-304800" lvl="0" marL="457200" rtl="0" algn="l">
              <a:lnSpc>
                <a:spcPct val="120000"/>
              </a:lnSpc>
              <a:spcBef>
                <a:spcPts val="0"/>
              </a:spcBef>
              <a:spcAft>
                <a:spcPts val="0"/>
              </a:spcAft>
              <a:buClr>
                <a:srgbClr val="000000"/>
              </a:buClr>
              <a:buSzPts val="1200"/>
              <a:buAutoNum type="arabicPeriod"/>
            </a:pPr>
            <a:r>
              <a:rPr lang="en" sz="1200">
                <a:solidFill>
                  <a:srgbClr val="000000"/>
                </a:solidFill>
              </a:rPr>
              <a:t>If applicable, select the available versions (derivatives) of the asset to download. </a:t>
            </a:r>
            <a:endParaRPr sz="1200">
              <a:solidFill>
                <a:srgbClr val="000000"/>
              </a:solidFill>
            </a:endParaRPr>
          </a:p>
          <a:p>
            <a:pPr indent="0" lvl="0" marL="0" rtl="0" algn="l">
              <a:lnSpc>
                <a:spcPct val="120000"/>
              </a:lnSpc>
              <a:spcBef>
                <a:spcPts val="1200"/>
              </a:spcBef>
              <a:spcAft>
                <a:spcPts val="0"/>
              </a:spcAft>
              <a:buNone/>
            </a:pPr>
            <a:r>
              <a:t/>
            </a:r>
            <a:endParaRPr sz="1200">
              <a:solidFill>
                <a:srgbClr val="000000"/>
              </a:solidFill>
            </a:endParaRPr>
          </a:p>
          <a:p>
            <a:pPr indent="0" lvl="0" marL="0" rtl="0" algn="l">
              <a:lnSpc>
                <a:spcPct val="120000"/>
              </a:lnSpc>
              <a:spcBef>
                <a:spcPts val="1200"/>
              </a:spcBef>
              <a:spcAft>
                <a:spcPts val="0"/>
              </a:spcAft>
              <a:buNone/>
            </a:pPr>
            <a:r>
              <a:t/>
            </a:r>
            <a:endParaRPr sz="1200">
              <a:solidFill>
                <a:srgbClr val="000000"/>
              </a:solidFill>
            </a:endParaRPr>
          </a:p>
          <a:p>
            <a:pPr indent="0" lvl="0" marL="0" rtl="0" algn="l">
              <a:spcBef>
                <a:spcPts val="1200"/>
              </a:spcBef>
              <a:spcAft>
                <a:spcPts val="600"/>
              </a:spcAft>
              <a:buNone/>
            </a:pPr>
            <a:r>
              <a:t/>
            </a:r>
            <a:endParaRPr sz="1200">
              <a:solidFill>
                <a:srgbClr val="000000"/>
              </a:solidFill>
            </a:endParaRPr>
          </a:p>
        </p:txBody>
      </p:sp>
      <p:sp>
        <p:nvSpPr>
          <p:cNvPr id="843" name="Google Shape;843;p97"/>
          <p:cNvSpPr/>
          <p:nvPr>
            <p:ph idx="4294967295" type="body"/>
          </p:nvPr>
        </p:nvSpPr>
        <p:spPr>
          <a:xfrm>
            <a:off x="4418550" y="3730623"/>
            <a:ext cx="4385400" cy="1126500"/>
          </a:xfrm>
          <a:prstGeom prst="roundRect">
            <a:avLst>
              <a:gd fmla="val 12584" name="adj"/>
            </a:avLst>
          </a:prstGeom>
          <a:solidFill>
            <a:schemeClr val="accent1"/>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100">
                <a:solidFill>
                  <a:schemeClr val="lt1"/>
                </a:solidFill>
                <a:latin typeface="Inter Medium"/>
                <a:ea typeface="Inter Medium"/>
                <a:cs typeface="Inter Medium"/>
                <a:sym typeface="Inter Medium"/>
              </a:rPr>
              <a:t>Your Bynder Admin controls what each user can and cannot download or any associated derivatives or related files of an asset. If you feel you are missing any of these permissions please contact your DAM Admin.</a:t>
            </a:r>
            <a:endParaRPr b="0" sz="1100">
              <a:solidFill>
                <a:schemeClr val="lt1"/>
              </a:solidFill>
              <a:latin typeface="Inter Medium"/>
              <a:ea typeface="Inter Medium"/>
              <a:cs typeface="Inter Medium"/>
              <a:sym typeface="Inter Medium"/>
            </a:endParaRPr>
          </a:p>
        </p:txBody>
      </p:sp>
      <p:sp>
        <p:nvSpPr>
          <p:cNvPr id="844" name="Google Shape;844;p97"/>
          <p:cNvSpPr/>
          <p:nvPr>
            <p:ph idx="4294967295" type="body"/>
          </p:nvPr>
        </p:nvSpPr>
        <p:spPr>
          <a:xfrm>
            <a:off x="378400" y="4049675"/>
            <a:ext cx="3333000" cy="609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Customize this page depending on if your users can download different derivatives of an asset. </a:t>
            </a:r>
            <a:endParaRPr sz="1000">
              <a:solidFill>
                <a:schemeClr val="lt1"/>
              </a:solidFill>
              <a:latin typeface="Inter Medium"/>
              <a:ea typeface="Inter Medium"/>
              <a:cs typeface="Inter Medium"/>
              <a:sym typeface="Inter Medium"/>
            </a:endParaRPr>
          </a:p>
        </p:txBody>
      </p:sp>
      <p:pic>
        <p:nvPicPr>
          <p:cNvPr id="845" name="Google Shape;845;p97"/>
          <p:cNvPicPr preferRelativeResize="0"/>
          <p:nvPr/>
        </p:nvPicPr>
        <p:blipFill>
          <a:blip r:embed="rId3">
            <a:alphaModFix/>
          </a:blip>
          <a:stretch>
            <a:fillRect/>
          </a:stretch>
        </p:blipFill>
        <p:spPr>
          <a:xfrm>
            <a:off x="3472775" y="1176806"/>
            <a:ext cx="5128366" cy="240141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98"/>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Downloading Watermarked Assets</a:t>
            </a:r>
            <a:endParaRPr b="1">
              <a:latin typeface="Inter"/>
              <a:ea typeface="Inter"/>
              <a:cs typeface="Inter"/>
              <a:sym typeface="Inter"/>
            </a:endParaRPr>
          </a:p>
        </p:txBody>
      </p:sp>
      <p:sp>
        <p:nvSpPr>
          <p:cNvPr id="851" name="Google Shape;851;p98"/>
          <p:cNvSpPr txBox="1"/>
          <p:nvPr>
            <p:ph idx="1" type="body"/>
          </p:nvPr>
        </p:nvSpPr>
        <p:spPr>
          <a:xfrm>
            <a:off x="663575" y="1130300"/>
            <a:ext cx="3333000" cy="35766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 sz="1200">
                <a:solidFill>
                  <a:srgbClr val="000000"/>
                </a:solidFill>
              </a:rPr>
              <a:t>You may need to grant an agency access to an asset while ensuring they can only download it with a watermark. If an asset is marked with a watermark (configured by your admin), the internal or external user can download it. In some cases, they may need to provide a download reason, which is sent to the admin for approval before the asset can be downloaded.</a:t>
            </a:r>
            <a:endParaRPr sz="1200">
              <a:solidFill>
                <a:srgbClr val="000000"/>
              </a:solidFill>
            </a:endParaRPr>
          </a:p>
        </p:txBody>
      </p:sp>
      <p:sp>
        <p:nvSpPr>
          <p:cNvPr id="852" name="Google Shape;852;p98"/>
          <p:cNvSpPr/>
          <p:nvPr>
            <p:ph idx="4294967295" type="body"/>
          </p:nvPr>
        </p:nvSpPr>
        <p:spPr>
          <a:xfrm>
            <a:off x="530800" y="4049675"/>
            <a:ext cx="3333000" cy="609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Customize this page depending on if your users can download different derivatives of an asset. </a:t>
            </a:r>
            <a:endParaRPr sz="1000">
              <a:solidFill>
                <a:schemeClr val="lt1"/>
              </a:solidFill>
              <a:latin typeface="Inter Medium"/>
              <a:ea typeface="Inter Medium"/>
              <a:cs typeface="Inter Medium"/>
              <a:sym typeface="Inter Medium"/>
            </a:endParaRPr>
          </a:p>
        </p:txBody>
      </p:sp>
      <p:pic>
        <p:nvPicPr>
          <p:cNvPr id="853" name="Google Shape;853;p98"/>
          <p:cNvPicPr preferRelativeResize="0"/>
          <p:nvPr/>
        </p:nvPicPr>
        <p:blipFill>
          <a:blip r:embed="rId3">
            <a:alphaModFix/>
          </a:blip>
          <a:stretch>
            <a:fillRect/>
          </a:stretch>
        </p:blipFill>
        <p:spPr>
          <a:xfrm>
            <a:off x="3979600" y="875050"/>
            <a:ext cx="5015994" cy="2700126"/>
          </a:xfrm>
          <a:prstGeom prst="rect">
            <a:avLst/>
          </a:prstGeom>
          <a:noFill/>
          <a:ln>
            <a:noFill/>
          </a:ln>
        </p:spPr>
      </p:pic>
      <p:pic>
        <p:nvPicPr>
          <p:cNvPr id="854" name="Google Shape;854;p98"/>
          <p:cNvPicPr preferRelativeResize="0"/>
          <p:nvPr/>
        </p:nvPicPr>
        <p:blipFill>
          <a:blip r:embed="rId4">
            <a:alphaModFix/>
          </a:blip>
          <a:stretch>
            <a:fillRect/>
          </a:stretch>
        </p:blipFill>
        <p:spPr>
          <a:xfrm>
            <a:off x="5723275" y="2571745"/>
            <a:ext cx="3333000" cy="24637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4"/>
          <p:cNvSpPr txBox="1"/>
          <p:nvPr>
            <p:ph type="title"/>
          </p:nvPr>
        </p:nvSpPr>
        <p:spPr>
          <a:xfrm>
            <a:off x="569975" y="308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a:solidFill>
                  <a:srgbClr val="DF322E"/>
                </a:solidFill>
                <a:latin typeface="Inter"/>
                <a:ea typeface="Inter"/>
                <a:cs typeface="Inter"/>
                <a:sym typeface="Inter"/>
              </a:rPr>
              <a:t>How to </a:t>
            </a:r>
            <a:r>
              <a:rPr b="1" lang="en">
                <a:solidFill>
                  <a:srgbClr val="DF322E"/>
                </a:solidFill>
                <a:latin typeface="Inter"/>
                <a:ea typeface="Inter"/>
                <a:cs typeface="Inter"/>
                <a:sym typeface="Inter"/>
              </a:rPr>
              <a:t>Customize</a:t>
            </a:r>
            <a:r>
              <a:rPr b="1" lang="en">
                <a:solidFill>
                  <a:srgbClr val="DF322E"/>
                </a:solidFill>
                <a:latin typeface="Inter"/>
                <a:ea typeface="Inter"/>
                <a:cs typeface="Inter"/>
                <a:sym typeface="Inter"/>
              </a:rPr>
              <a:t> the Deck using Powerpoint </a:t>
            </a:r>
            <a:endParaRPr b="1">
              <a:solidFill>
                <a:srgbClr val="DF322E"/>
              </a:solidFill>
              <a:latin typeface="Inter"/>
              <a:ea typeface="Inter"/>
              <a:cs typeface="Inter"/>
              <a:sym typeface="Inter"/>
            </a:endParaRPr>
          </a:p>
        </p:txBody>
      </p:sp>
      <p:sp>
        <p:nvSpPr>
          <p:cNvPr id="330" name="Google Shape;330;p54"/>
          <p:cNvSpPr txBox="1"/>
          <p:nvPr>
            <p:ph idx="1" type="body"/>
          </p:nvPr>
        </p:nvSpPr>
        <p:spPr>
          <a:xfrm>
            <a:off x="587375" y="1170450"/>
            <a:ext cx="7851900" cy="3263400"/>
          </a:xfrm>
          <a:prstGeom prst="rect">
            <a:avLst/>
          </a:prstGeom>
        </p:spPr>
        <p:txBody>
          <a:bodyPr anchorCtr="0" anchor="t" bIns="34275" lIns="68575" spcFirstLastPara="1" rIns="68575" wrap="square" tIns="34275">
            <a:noAutofit/>
          </a:bodyPr>
          <a:lstStyle/>
          <a:p>
            <a:pPr indent="0" lvl="0" marL="0" rtl="0" algn="l">
              <a:lnSpc>
                <a:spcPct val="115000"/>
              </a:lnSpc>
              <a:spcBef>
                <a:spcPts val="1200"/>
              </a:spcBef>
              <a:spcAft>
                <a:spcPts val="0"/>
              </a:spcAft>
              <a:buNone/>
            </a:pPr>
            <a:r>
              <a:rPr lang="en" sz="1000">
                <a:solidFill>
                  <a:srgbClr val="000000"/>
                </a:solidFill>
              </a:rPr>
              <a:t>Once you've downloaded the deck, you can either keep the existing Bynder branding or replace it with your own.</a:t>
            </a:r>
            <a:endParaRPr b="1" sz="1000">
              <a:solidFill>
                <a:srgbClr val="000000"/>
              </a:solidFill>
            </a:endParaRPr>
          </a:p>
          <a:p>
            <a:pPr indent="-292100" lvl="0" marL="457200" rtl="0" algn="l">
              <a:lnSpc>
                <a:spcPct val="115000"/>
              </a:lnSpc>
              <a:spcBef>
                <a:spcPts val="1200"/>
              </a:spcBef>
              <a:spcAft>
                <a:spcPts val="0"/>
              </a:spcAft>
              <a:buClr>
                <a:srgbClr val="000000"/>
              </a:buClr>
              <a:buSzPts val="1000"/>
              <a:buFont typeface="Arial"/>
              <a:buAutoNum type="arabicPeriod"/>
            </a:pPr>
            <a:r>
              <a:rPr lang="en" sz="1000">
                <a:solidFill>
                  <a:srgbClr val="000000"/>
                </a:solidFill>
              </a:rPr>
              <a:t>Open the deck in PowerPoint and go to the </a:t>
            </a:r>
            <a:r>
              <a:rPr b="1" lang="en" sz="1000">
                <a:solidFill>
                  <a:srgbClr val="000000"/>
                </a:solidFill>
              </a:rPr>
              <a:t>Design</a:t>
            </a:r>
            <a:r>
              <a:rPr lang="en" sz="1000">
                <a:solidFill>
                  <a:srgbClr val="000000"/>
                </a:solidFill>
              </a:rPr>
              <a:t> tab in the ribbon at the top.</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Arial"/>
              <a:buAutoNum type="arabicPeriod"/>
            </a:pPr>
            <a:r>
              <a:rPr lang="en" sz="1000">
                <a:solidFill>
                  <a:srgbClr val="000000"/>
                </a:solidFill>
              </a:rPr>
              <a:t>In the </a:t>
            </a:r>
            <a:r>
              <a:rPr b="1" lang="en" sz="1000">
                <a:solidFill>
                  <a:srgbClr val="000000"/>
                </a:solidFill>
              </a:rPr>
              <a:t>Themes</a:t>
            </a:r>
            <a:r>
              <a:rPr lang="en" sz="1000">
                <a:solidFill>
                  <a:srgbClr val="000000"/>
                </a:solidFill>
              </a:rPr>
              <a:t> section, you'll find a collection of preloaded themes.</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Arial"/>
              <a:buAutoNum type="arabicPeriod"/>
            </a:pPr>
            <a:r>
              <a:rPr lang="en" sz="1000">
                <a:solidFill>
                  <a:srgbClr val="000000"/>
                </a:solidFill>
              </a:rPr>
              <a:t>Choose your </a:t>
            </a:r>
            <a:r>
              <a:rPr b="1" lang="en" sz="1000">
                <a:solidFill>
                  <a:srgbClr val="000000"/>
                </a:solidFill>
              </a:rPr>
              <a:t>custom</a:t>
            </a:r>
            <a:r>
              <a:rPr lang="en" sz="1000">
                <a:solidFill>
                  <a:srgbClr val="000000"/>
                </a:solidFill>
              </a:rPr>
              <a:t> </a:t>
            </a:r>
            <a:r>
              <a:rPr b="1" lang="en" sz="1000">
                <a:solidFill>
                  <a:srgbClr val="000000"/>
                </a:solidFill>
              </a:rPr>
              <a:t>theme</a:t>
            </a:r>
            <a:r>
              <a:rPr lang="en" sz="1000">
                <a:solidFill>
                  <a:srgbClr val="000000"/>
                </a:solidFill>
              </a:rPr>
              <a:t>.</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Once selected, the new theme will be automatically applied to the entire presentation.</a:t>
            </a:r>
            <a:endParaRPr b="1"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Go through your slides to ensure the new theme complements your content.</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Adjust text, images, and layouts as needed. You can also add custom screenshots of your portal.</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Delete any red internal notes.</a:t>
            </a:r>
            <a:endParaRPr sz="1000">
              <a:solidFill>
                <a:srgbClr val="000000"/>
              </a:solidFill>
            </a:endParaRPr>
          </a:p>
          <a:p>
            <a:pPr indent="-292100" lvl="0" marL="457200" rtl="0" algn="l">
              <a:lnSpc>
                <a:spcPct val="115000"/>
              </a:lnSpc>
              <a:spcBef>
                <a:spcPts val="0"/>
              </a:spcBef>
              <a:spcAft>
                <a:spcPts val="0"/>
              </a:spcAft>
              <a:buClr>
                <a:srgbClr val="000000"/>
              </a:buClr>
              <a:buSzPts val="1000"/>
              <a:buFont typeface="Inter"/>
              <a:buAutoNum type="arabicPeriod"/>
            </a:pPr>
            <a:r>
              <a:rPr lang="en" sz="1000">
                <a:solidFill>
                  <a:srgbClr val="000000"/>
                </a:solidFill>
              </a:rPr>
              <a:t>Save your file and upload it to your DAM!</a:t>
            </a:r>
            <a:endParaRPr sz="1000">
              <a:solidFill>
                <a:srgbClr val="000000"/>
              </a:solidFill>
            </a:endParaRPr>
          </a:p>
        </p:txBody>
      </p:sp>
      <p:sp>
        <p:nvSpPr>
          <p:cNvPr id="331" name="Google Shape;331;p54"/>
          <p:cNvSpPr/>
          <p:nvPr>
            <p:ph idx="4294967295" type="body"/>
          </p:nvPr>
        </p:nvSpPr>
        <p:spPr>
          <a:xfrm>
            <a:off x="434975" y="4329025"/>
            <a:ext cx="2150100" cy="666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ctr">
              <a:lnSpc>
                <a:spcPct val="100000"/>
              </a:lnSpc>
              <a:spcBef>
                <a:spcPts val="400"/>
              </a:spcBef>
              <a:spcAft>
                <a:spcPts val="400"/>
              </a:spcAft>
              <a:buClr>
                <a:schemeClr val="lt1"/>
              </a:buClr>
              <a:buSzPts val="1400"/>
              <a:buNone/>
            </a:pPr>
            <a:r>
              <a:rPr lang="en" sz="1900">
                <a:solidFill>
                  <a:schemeClr val="lt1"/>
                </a:solidFill>
                <a:latin typeface="Inter Medium"/>
                <a:ea typeface="Inter Medium"/>
                <a:cs typeface="Inter Medium"/>
                <a:sym typeface="Inter Medium"/>
              </a:rPr>
              <a:t>DELETE SLIDE</a:t>
            </a:r>
            <a:endParaRPr b="0" sz="1900">
              <a:solidFill>
                <a:schemeClr val="lt1"/>
              </a:solidFill>
              <a:latin typeface="Inter Medium"/>
              <a:ea typeface="Inter Medium"/>
              <a:cs typeface="Inter Medium"/>
              <a:sym typeface="Inter Medium"/>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99"/>
          <p:cNvSpPr txBox="1"/>
          <p:nvPr>
            <p:ph idx="4294967295" type="title"/>
          </p:nvPr>
        </p:nvSpPr>
        <p:spPr>
          <a:xfrm>
            <a:off x="414900" y="716038"/>
            <a:ext cx="8314200" cy="46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Download Resources</a:t>
            </a:r>
            <a:endParaRPr b="1">
              <a:latin typeface="Inter"/>
              <a:ea typeface="Inter"/>
              <a:cs typeface="Inter"/>
              <a:sym typeface="Inter"/>
            </a:endParaRPr>
          </a:p>
        </p:txBody>
      </p:sp>
      <p:sp>
        <p:nvSpPr>
          <p:cNvPr id="861" name="Google Shape;861;p99"/>
          <p:cNvSpPr/>
          <p:nvPr/>
        </p:nvSpPr>
        <p:spPr>
          <a:xfrm>
            <a:off x="830100" y="1570114"/>
            <a:ext cx="7575000" cy="2562300"/>
          </a:xfrm>
          <a:prstGeom prst="roundRect">
            <a:avLst>
              <a:gd fmla="val 20003" name="adj"/>
            </a:avLst>
          </a:prstGeom>
          <a:solidFill>
            <a:srgbClr val="ECF3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862" name="Google Shape;862;p99"/>
          <p:cNvSpPr txBox="1"/>
          <p:nvPr/>
        </p:nvSpPr>
        <p:spPr>
          <a:xfrm>
            <a:off x="1203150" y="1638365"/>
            <a:ext cx="6737700" cy="2712900"/>
          </a:xfrm>
          <a:prstGeom prst="rect">
            <a:avLst/>
          </a:prstGeom>
          <a:noFill/>
          <a:ln>
            <a:noFill/>
          </a:ln>
        </p:spPr>
        <p:txBody>
          <a:bodyPr anchorCtr="0" anchor="t" bIns="91425" lIns="91425" spcFirstLastPara="1" rIns="91425" wrap="square" tIns="0">
            <a:spAutoFit/>
          </a:bodyPr>
          <a:lstStyle/>
          <a:p>
            <a:pPr indent="0" lvl="0" marL="0" rtl="0" algn="ctr">
              <a:lnSpc>
                <a:spcPct val="115000"/>
              </a:lnSpc>
              <a:spcBef>
                <a:spcPts val="0"/>
              </a:spcBef>
              <a:spcAft>
                <a:spcPts val="0"/>
              </a:spcAft>
              <a:buClr>
                <a:srgbClr val="FFFFFF"/>
              </a:buClr>
              <a:buSzPts val="1000"/>
              <a:buFont typeface="Source Sans Pro"/>
              <a:buNone/>
            </a:pPr>
            <a:r>
              <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rPr lang="en" sz="1500">
                <a:solidFill>
                  <a:schemeClr val="accent1"/>
                </a:solidFill>
                <a:uFill>
                  <a:noFill/>
                </a:uFill>
                <a:latin typeface="Inter"/>
                <a:ea typeface="Inter"/>
                <a:cs typeface="Inter"/>
                <a:sym typeface="Inter"/>
                <a:hlinkClick r:id="rId3">
                  <a:extLst>
                    <a:ext uri="{A12FA001-AC4F-418D-AE19-62706E023703}">
                      <ahyp:hlinkClr val="tx"/>
                    </a:ext>
                  </a:extLst>
                </a:hlinkClick>
              </a:rPr>
              <a:t>Download Assets</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t/>
            </a:r>
            <a:endParaRPr sz="1500">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4"/>
              </a:rPr>
              <a:t>Download Assets with Request Form</a:t>
            </a:r>
            <a:endParaRPr sz="1500">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5"/>
              </a:rPr>
              <a:t>Download Assets with Metadata</a:t>
            </a:r>
            <a:endParaRPr sz="1500">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6"/>
              </a:rPr>
              <a:t>Download Derivatives</a:t>
            </a:r>
            <a:endParaRPr sz="1500">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latin typeface="Inter"/>
              <a:ea typeface="Inter"/>
              <a:cs typeface="Inter"/>
              <a:sym typeface="Inte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00"/>
          <p:cNvSpPr txBox="1"/>
          <p:nvPr>
            <p:ph type="title"/>
          </p:nvPr>
        </p:nvSpPr>
        <p:spPr>
          <a:xfrm>
            <a:off x="435000" y="11303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300">
                <a:latin typeface="Inter"/>
                <a:ea typeface="Inter"/>
                <a:cs typeface="Inter"/>
                <a:sym typeface="Inter"/>
              </a:rPr>
              <a:t>Share</a:t>
            </a:r>
            <a:r>
              <a:rPr b="1" lang="en" sz="3300">
                <a:latin typeface="Inter"/>
                <a:ea typeface="Inter"/>
                <a:cs typeface="Inter"/>
                <a:sym typeface="Inter"/>
              </a:rPr>
              <a:t> Assets</a:t>
            </a:r>
            <a:endParaRPr b="1" sz="3300">
              <a:latin typeface="Inter"/>
              <a:ea typeface="Inter"/>
              <a:cs typeface="Inter"/>
              <a:sym typeface="Inte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1"/>
          <p:cNvSpPr txBox="1"/>
          <p:nvPr>
            <p:ph idx="1" type="body"/>
          </p:nvPr>
        </p:nvSpPr>
        <p:spPr>
          <a:xfrm>
            <a:off x="636200" y="903850"/>
            <a:ext cx="2885400" cy="3576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000000"/>
                </a:solidFill>
              </a:rPr>
              <a:t>From Asset Bank view</a:t>
            </a:r>
            <a:endParaRPr b="1" sz="1200">
              <a:solidFill>
                <a:srgbClr val="000000"/>
              </a:solidFill>
            </a:endParaRPr>
          </a:p>
          <a:p>
            <a:pPr indent="0" lvl="0" marL="0" rtl="0" algn="l">
              <a:spcBef>
                <a:spcPts val="600"/>
              </a:spcBef>
              <a:spcAft>
                <a:spcPts val="0"/>
              </a:spcAft>
              <a:buNone/>
            </a:pPr>
            <a:r>
              <a:rPr lang="en" sz="1200">
                <a:solidFill>
                  <a:srgbClr val="000000"/>
                </a:solidFill>
              </a:rPr>
              <a:t>Select the asset y</a:t>
            </a:r>
            <a:r>
              <a:rPr lang="en" sz="1200">
                <a:solidFill>
                  <a:srgbClr val="000000"/>
                </a:solidFill>
              </a:rPr>
              <a:t>o</a:t>
            </a:r>
            <a:r>
              <a:rPr lang="en" sz="1200">
                <a:solidFill>
                  <a:srgbClr val="000000"/>
                </a:solidFill>
              </a:rPr>
              <a:t>u want to share. </a:t>
            </a:r>
            <a:endParaRPr sz="1200">
              <a:solidFill>
                <a:srgbClr val="000000"/>
              </a:solidFill>
            </a:endParaRPr>
          </a:p>
          <a:p>
            <a:pPr indent="-304800" lvl="0" marL="457200" rtl="0" algn="l">
              <a:spcBef>
                <a:spcPts val="600"/>
              </a:spcBef>
              <a:spcAft>
                <a:spcPts val="0"/>
              </a:spcAft>
              <a:buClr>
                <a:srgbClr val="000000"/>
              </a:buClr>
              <a:buSzPts val="1200"/>
              <a:buAutoNum type="arabicPeriod"/>
            </a:pPr>
            <a:r>
              <a:rPr lang="en" sz="1200">
                <a:solidFill>
                  <a:srgbClr val="000000"/>
                </a:solidFill>
              </a:rPr>
              <a:t>Click </a:t>
            </a:r>
            <a:r>
              <a:rPr b="1" lang="en" sz="1200">
                <a:solidFill>
                  <a:srgbClr val="000000"/>
                </a:solidFill>
              </a:rPr>
              <a:t>Share</a:t>
            </a:r>
            <a:r>
              <a:rPr lang="en" sz="1200">
                <a:solidFill>
                  <a:srgbClr val="000000"/>
                </a:solidFill>
              </a:rPr>
              <a:t> button in the top right.</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n" sz="1200">
                <a:solidFill>
                  <a:srgbClr val="000000"/>
                </a:solidFill>
              </a:rPr>
              <a:t>This will automatically </a:t>
            </a:r>
            <a:r>
              <a:rPr lang="en" sz="1200" u="sng">
                <a:solidFill>
                  <a:schemeClr val="hlink"/>
                </a:solidFill>
                <a:hlinkClick action="ppaction://hlinksldjump" r:id="rId3"/>
              </a:rPr>
              <a:t>create a collection</a:t>
            </a:r>
            <a:r>
              <a:rPr lang="en" sz="1200">
                <a:solidFill>
                  <a:srgbClr val="000000"/>
                </a:solidFill>
              </a:rPr>
              <a:t> (even if you’ve selected just one asset).</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n" sz="1200">
                <a:solidFill>
                  <a:srgbClr val="000000"/>
                </a:solidFill>
              </a:rPr>
              <a:t>Include a description (optional).</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n" sz="1200">
                <a:solidFill>
                  <a:srgbClr val="000000"/>
                </a:solidFill>
              </a:rPr>
              <a:t>Add specific people (internal or external).</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n" sz="1200">
                <a:solidFill>
                  <a:srgbClr val="000000"/>
                </a:solidFill>
              </a:rPr>
              <a:t>Select </a:t>
            </a:r>
            <a:r>
              <a:rPr b="1" lang="en" sz="1200">
                <a:solidFill>
                  <a:srgbClr val="000000"/>
                </a:solidFill>
              </a:rPr>
              <a:t>Share Link to create a share link. </a:t>
            </a:r>
            <a:endParaRPr b="1" sz="1200">
              <a:solidFill>
                <a:srgbClr val="000000"/>
              </a:solidFill>
            </a:endParaRPr>
          </a:p>
          <a:p>
            <a:pPr indent="0" lvl="0" marL="0" rtl="0" algn="l">
              <a:spcBef>
                <a:spcPts val="600"/>
              </a:spcBef>
              <a:spcAft>
                <a:spcPts val="0"/>
              </a:spcAft>
              <a:buNone/>
            </a:pPr>
            <a:r>
              <a:t/>
            </a:r>
            <a:endParaRPr sz="1200">
              <a:solidFill>
                <a:srgbClr val="000000"/>
              </a:solidFill>
            </a:endParaRPr>
          </a:p>
          <a:p>
            <a:pPr indent="0" lvl="0" marL="0" rtl="0" algn="l">
              <a:spcBef>
                <a:spcPts val="600"/>
              </a:spcBef>
              <a:spcAft>
                <a:spcPts val="0"/>
              </a:spcAft>
              <a:buNone/>
            </a:pPr>
            <a:r>
              <a:t/>
            </a:r>
            <a:endParaRPr sz="1200">
              <a:solidFill>
                <a:srgbClr val="000000"/>
              </a:solidFill>
            </a:endParaRPr>
          </a:p>
          <a:p>
            <a:pPr indent="0" lvl="0" marL="0" rtl="0" algn="l">
              <a:spcBef>
                <a:spcPts val="600"/>
              </a:spcBef>
              <a:spcAft>
                <a:spcPts val="0"/>
              </a:spcAft>
              <a:buNone/>
            </a:pPr>
            <a:r>
              <a:t/>
            </a:r>
            <a:endParaRPr sz="1200">
              <a:solidFill>
                <a:srgbClr val="000000"/>
              </a:solidFill>
            </a:endParaRPr>
          </a:p>
          <a:p>
            <a:pPr indent="0" lvl="0" marL="0" rtl="0" algn="l">
              <a:spcBef>
                <a:spcPts val="600"/>
              </a:spcBef>
              <a:spcAft>
                <a:spcPts val="600"/>
              </a:spcAft>
              <a:buNone/>
            </a:pPr>
            <a:r>
              <a:t/>
            </a:r>
            <a:endParaRPr sz="1200">
              <a:solidFill>
                <a:srgbClr val="000000"/>
              </a:solidFill>
            </a:endParaRPr>
          </a:p>
        </p:txBody>
      </p:sp>
      <p:sp>
        <p:nvSpPr>
          <p:cNvPr id="874" name="Google Shape;874;p101"/>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pic>
        <p:nvPicPr>
          <p:cNvPr id="875" name="Google Shape;875;p101"/>
          <p:cNvPicPr preferRelativeResize="0"/>
          <p:nvPr/>
        </p:nvPicPr>
        <p:blipFill>
          <a:blip r:embed="rId4">
            <a:alphaModFix/>
          </a:blip>
          <a:stretch>
            <a:fillRect/>
          </a:stretch>
        </p:blipFill>
        <p:spPr>
          <a:xfrm>
            <a:off x="6399650" y="547075"/>
            <a:ext cx="2469450" cy="3258275"/>
          </a:xfrm>
          <a:prstGeom prst="rect">
            <a:avLst/>
          </a:prstGeom>
          <a:noFill/>
          <a:ln>
            <a:noFill/>
          </a:ln>
        </p:spPr>
      </p:pic>
      <p:sp>
        <p:nvSpPr>
          <p:cNvPr id="876" name="Google Shape;876;p101"/>
          <p:cNvSpPr/>
          <p:nvPr>
            <p:ph idx="4294967295" type="body"/>
          </p:nvPr>
        </p:nvSpPr>
        <p:spPr>
          <a:xfrm>
            <a:off x="3521600" y="903850"/>
            <a:ext cx="3333000" cy="609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Customize this page depending on your users’ share settings.</a:t>
            </a:r>
            <a:endParaRPr sz="1000">
              <a:solidFill>
                <a:schemeClr val="lt1"/>
              </a:solidFill>
              <a:latin typeface="Inter Medium"/>
              <a:ea typeface="Inter Medium"/>
              <a:cs typeface="Inter Medium"/>
              <a:sym typeface="Inter Medium"/>
            </a:endParaRPr>
          </a:p>
        </p:txBody>
      </p:sp>
      <p:pic>
        <p:nvPicPr>
          <p:cNvPr id="877" name="Google Shape;877;p101"/>
          <p:cNvPicPr preferRelativeResize="0"/>
          <p:nvPr/>
        </p:nvPicPr>
        <p:blipFill>
          <a:blip r:embed="rId5">
            <a:alphaModFix/>
          </a:blip>
          <a:stretch>
            <a:fillRect/>
          </a:stretch>
        </p:blipFill>
        <p:spPr>
          <a:xfrm>
            <a:off x="3870300" y="2430774"/>
            <a:ext cx="5039900" cy="2555300"/>
          </a:xfrm>
          <a:prstGeom prst="rect">
            <a:avLst/>
          </a:prstGeom>
          <a:noFill/>
          <a:ln>
            <a:noFill/>
          </a:ln>
        </p:spPr>
      </p:pic>
      <p:cxnSp>
        <p:nvCxnSpPr>
          <p:cNvPr id="878" name="Google Shape;878;p101"/>
          <p:cNvCxnSpPr/>
          <p:nvPr/>
        </p:nvCxnSpPr>
        <p:spPr>
          <a:xfrm flipH="1" rot="10800000">
            <a:off x="7990200" y="858225"/>
            <a:ext cx="269700" cy="532800"/>
          </a:xfrm>
          <a:prstGeom prst="straightConnector1">
            <a:avLst/>
          </a:prstGeom>
          <a:noFill/>
          <a:ln cap="flat" cmpd="sng" w="28575">
            <a:solidFill>
              <a:schemeClr val="accent1"/>
            </a:solidFill>
            <a:prstDash val="solid"/>
            <a:round/>
            <a:headEnd len="med" w="med" type="none"/>
            <a:tailEnd len="med" w="med" type="triangle"/>
          </a:ln>
        </p:spPr>
      </p:cxnSp>
      <p:sp>
        <p:nvSpPr>
          <p:cNvPr id="879" name="Google Shape;879;p101"/>
          <p:cNvSpPr txBox="1"/>
          <p:nvPr>
            <p:ph type="title"/>
          </p:nvPr>
        </p:nvSpPr>
        <p:spPr>
          <a:xfrm>
            <a:off x="667479"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How to Share an Asset with a Colleague</a:t>
            </a:r>
            <a:endParaRPr b="1">
              <a:latin typeface="Inter"/>
              <a:ea typeface="Inter"/>
              <a:cs typeface="Inter"/>
              <a:sym typeface="Inte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02"/>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How to Share an Asset with a </a:t>
            </a:r>
            <a:r>
              <a:rPr b="1" lang="en">
                <a:latin typeface="Inter"/>
                <a:ea typeface="Inter"/>
                <a:cs typeface="Inter"/>
                <a:sym typeface="Inter"/>
              </a:rPr>
              <a:t>Colleague</a:t>
            </a:r>
            <a:endParaRPr b="1">
              <a:latin typeface="Inter"/>
              <a:ea typeface="Inter"/>
              <a:cs typeface="Inter"/>
              <a:sym typeface="Inter"/>
            </a:endParaRPr>
          </a:p>
        </p:txBody>
      </p:sp>
      <p:sp>
        <p:nvSpPr>
          <p:cNvPr id="885" name="Google Shape;885;p102"/>
          <p:cNvSpPr txBox="1"/>
          <p:nvPr>
            <p:ph idx="1" type="body"/>
          </p:nvPr>
        </p:nvSpPr>
        <p:spPr>
          <a:xfrm>
            <a:off x="636200" y="1119525"/>
            <a:ext cx="2885400" cy="3576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000000"/>
                </a:solidFill>
              </a:rPr>
              <a:t>From Asset Detail View</a:t>
            </a:r>
            <a:endParaRPr b="1" sz="1200">
              <a:solidFill>
                <a:srgbClr val="000000"/>
              </a:solidFill>
            </a:endParaRPr>
          </a:p>
          <a:p>
            <a:pPr indent="-304800" lvl="0" marL="457200" rtl="0" algn="l">
              <a:spcBef>
                <a:spcPts val="600"/>
              </a:spcBef>
              <a:spcAft>
                <a:spcPts val="0"/>
              </a:spcAft>
              <a:buClr>
                <a:srgbClr val="000000"/>
              </a:buClr>
              <a:buSzPts val="1200"/>
              <a:buAutoNum type="arabicPeriod"/>
            </a:pPr>
            <a:r>
              <a:rPr lang="en" sz="1200">
                <a:solidFill>
                  <a:srgbClr val="000000"/>
                </a:solidFill>
              </a:rPr>
              <a:t>Open the asset you want to share. </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n" sz="1200">
                <a:solidFill>
                  <a:srgbClr val="000000"/>
                </a:solidFill>
              </a:rPr>
              <a:t>C</a:t>
            </a:r>
            <a:r>
              <a:rPr lang="en" sz="1200">
                <a:solidFill>
                  <a:srgbClr val="000000"/>
                </a:solidFill>
              </a:rPr>
              <a:t>lick </a:t>
            </a:r>
            <a:r>
              <a:rPr b="1" lang="en" sz="1200">
                <a:solidFill>
                  <a:srgbClr val="000000"/>
                </a:solidFill>
              </a:rPr>
              <a:t>link</a:t>
            </a:r>
            <a:r>
              <a:rPr lang="en" sz="1200">
                <a:solidFill>
                  <a:srgbClr val="000000"/>
                </a:solidFill>
              </a:rPr>
              <a:t> </a:t>
            </a:r>
            <a:r>
              <a:rPr b="1" lang="en" sz="1200">
                <a:solidFill>
                  <a:srgbClr val="000000"/>
                </a:solidFill>
              </a:rPr>
              <a:t>to</a:t>
            </a:r>
            <a:r>
              <a:rPr lang="en" sz="1200">
                <a:solidFill>
                  <a:srgbClr val="000000"/>
                </a:solidFill>
              </a:rPr>
              <a:t> </a:t>
            </a:r>
            <a:r>
              <a:rPr b="1" lang="en" sz="1200">
                <a:solidFill>
                  <a:srgbClr val="000000"/>
                </a:solidFill>
              </a:rPr>
              <a:t>file</a:t>
            </a:r>
            <a:r>
              <a:rPr lang="en" sz="1200">
                <a:solidFill>
                  <a:srgbClr val="000000"/>
                </a:solidFill>
              </a:rPr>
              <a:t> located in </a:t>
            </a:r>
            <a:r>
              <a:rPr b="1" lang="en" sz="1200">
                <a:solidFill>
                  <a:srgbClr val="000000"/>
                </a:solidFill>
              </a:rPr>
              <a:t>Asset Detail View</a:t>
            </a:r>
            <a:r>
              <a:rPr lang="en" sz="1200">
                <a:solidFill>
                  <a:srgbClr val="000000"/>
                </a:solidFill>
              </a:rPr>
              <a:t>. </a:t>
            </a:r>
            <a:endParaRPr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The user must be logged into Bynder to view the asset.</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n" sz="1200">
                <a:solidFill>
                  <a:srgbClr val="000000"/>
                </a:solidFill>
              </a:rPr>
              <a:t>Share the link with the Bynder users. </a:t>
            </a:r>
            <a:endParaRPr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Depending on their permission they may not be able to see the asset.</a:t>
            </a:r>
            <a:endParaRPr sz="1200">
              <a:solidFill>
                <a:srgbClr val="000000"/>
              </a:solidFill>
            </a:endParaRPr>
          </a:p>
          <a:p>
            <a:pPr indent="0" lvl="0" marL="0" rtl="0" algn="l">
              <a:spcBef>
                <a:spcPts val="600"/>
              </a:spcBef>
              <a:spcAft>
                <a:spcPts val="0"/>
              </a:spcAft>
              <a:buNone/>
            </a:pPr>
            <a:r>
              <a:t/>
            </a:r>
            <a:endParaRPr sz="1200">
              <a:solidFill>
                <a:srgbClr val="000000"/>
              </a:solidFill>
            </a:endParaRPr>
          </a:p>
          <a:p>
            <a:pPr indent="0" lvl="0" marL="0" rtl="0" algn="l">
              <a:spcBef>
                <a:spcPts val="600"/>
              </a:spcBef>
              <a:spcAft>
                <a:spcPts val="0"/>
              </a:spcAft>
              <a:buNone/>
            </a:pPr>
            <a:r>
              <a:t/>
            </a:r>
            <a:endParaRPr sz="1200">
              <a:solidFill>
                <a:srgbClr val="000000"/>
              </a:solidFill>
            </a:endParaRPr>
          </a:p>
          <a:p>
            <a:pPr indent="0" lvl="0" marL="0" rtl="0" algn="l">
              <a:spcBef>
                <a:spcPts val="600"/>
              </a:spcBef>
              <a:spcAft>
                <a:spcPts val="0"/>
              </a:spcAft>
              <a:buNone/>
            </a:pPr>
            <a:r>
              <a:t/>
            </a:r>
            <a:endParaRPr sz="1200">
              <a:solidFill>
                <a:srgbClr val="000000"/>
              </a:solidFill>
            </a:endParaRPr>
          </a:p>
          <a:p>
            <a:pPr indent="0" lvl="0" marL="0" rtl="0" algn="l">
              <a:spcBef>
                <a:spcPts val="600"/>
              </a:spcBef>
              <a:spcAft>
                <a:spcPts val="600"/>
              </a:spcAft>
              <a:buNone/>
            </a:pPr>
            <a:r>
              <a:t/>
            </a:r>
            <a:endParaRPr sz="1200">
              <a:solidFill>
                <a:srgbClr val="000000"/>
              </a:solidFill>
            </a:endParaRPr>
          </a:p>
        </p:txBody>
      </p:sp>
      <p:sp>
        <p:nvSpPr>
          <p:cNvPr id="886" name="Google Shape;886;p102"/>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sp>
        <p:nvSpPr>
          <p:cNvPr id="887" name="Google Shape;887;p102"/>
          <p:cNvSpPr/>
          <p:nvPr>
            <p:ph idx="4294967295" type="body"/>
          </p:nvPr>
        </p:nvSpPr>
        <p:spPr>
          <a:xfrm>
            <a:off x="5568375" y="4441475"/>
            <a:ext cx="3333000" cy="609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Customize this page depending on your users’ share settings.</a:t>
            </a:r>
            <a:endParaRPr sz="1000">
              <a:solidFill>
                <a:schemeClr val="lt1"/>
              </a:solidFill>
              <a:latin typeface="Inter Medium"/>
              <a:ea typeface="Inter Medium"/>
              <a:cs typeface="Inter Medium"/>
              <a:sym typeface="Inter Medium"/>
            </a:endParaRPr>
          </a:p>
        </p:txBody>
      </p:sp>
      <p:pic>
        <p:nvPicPr>
          <p:cNvPr id="888" name="Google Shape;888;p102"/>
          <p:cNvPicPr preferRelativeResize="0"/>
          <p:nvPr/>
        </p:nvPicPr>
        <p:blipFill>
          <a:blip r:embed="rId3">
            <a:alphaModFix/>
          </a:blip>
          <a:stretch>
            <a:fillRect/>
          </a:stretch>
        </p:blipFill>
        <p:spPr>
          <a:xfrm>
            <a:off x="3475800" y="1034125"/>
            <a:ext cx="5598351" cy="2482575"/>
          </a:xfrm>
          <a:prstGeom prst="rect">
            <a:avLst/>
          </a:prstGeom>
          <a:noFill/>
          <a:ln>
            <a:noFill/>
          </a:ln>
        </p:spPr>
      </p:pic>
      <p:pic>
        <p:nvPicPr>
          <p:cNvPr id="889" name="Google Shape;889;p102"/>
          <p:cNvPicPr preferRelativeResize="0"/>
          <p:nvPr/>
        </p:nvPicPr>
        <p:blipFill>
          <a:blip r:embed="rId4">
            <a:alphaModFix/>
          </a:blip>
          <a:stretch>
            <a:fillRect/>
          </a:stretch>
        </p:blipFill>
        <p:spPr>
          <a:xfrm>
            <a:off x="5247600" y="2280488"/>
            <a:ext cx="2390775" cy="600075"/>
          </a:xfrm>
          <a:prstGeom prst="rect">
            <a:avLst/>
          </a:prstGeom>
          <a:noFill/>
          <a:ln>
            <a:noFill/>
          </a:ln>
        </p:spPr>
      </p:pic>
      <p:cxnSp>
        <p:nvCxnSpPr>
          <p:cNvPr id="890" name="Google Shape;890;p102"/>
          <p:cNvCxnSpPr/>
          <p:nvPr/>
        </p:nvCxnSpPr>
        <p:spPr>
          <a:xfrm>
            <a:off x="6922675" y="2178175"/>
            <a:ext cx="852000" cy="10800"/>
          </a:xfrm>
          <a:prstGeom prst="straightConnector1">
            <a:avLst/>
          </a:prstGeom>
          <a:noFill/>
          <a:ln cap="flat" cmpd="sng" w="28575">
            <a:solidFill>
              <a:schemeClr val="accent1"/>
            </a:solidFill>
            <a:prstDash val="solid"/>
            <a:round/>
            <a:headEnd len="med" w="med" type="none"/>
            <a:tailEnd len="med" w="med" type="triangl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03"/>
          <p:cNvSpPr txBox="1"/>
          <p:nvPr>
            <p:ph type="title"/>
          </p:nvPr>
        </p:nvSpPr>
        <p:spPr>
          <a:xfrm>
            <a:off x="663575" y="414806"/>
            <a:ext cx="82740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How to Share Assets with External Users</a:t>
            </a:r>
            <a:endParaRPr b="1">
              <a:solidFill>
                <a:srgbClr val="DF322E"/>
              </a:solidFill>
              <a:latin typeface="Inter"/>
              <a:ea typeface="Inter"/>
              <a:cs typeface="Inter"/>
              <a:sym typeface="Inter"/>
            </a:endParaRPr>
          </a:p>
          <a:p>
            <a:pPr indent="0" lvl="0" marL="0" rtl="0" algn="l">
              <a:spcBef>
                <a:spcPts val="0"/>
              </a:spcBef>
              <a:spcAft>
                <a:spcPts val="0"/>
              </a:spcAft>
              <a:buNone/>
            </a:pPr>
            <a:r>
              <a:t/>
            </a:r>
            <a:endParaRPr b="1">
              <a:latin typeface="Inter"/>
              <a:ea typeface="Inter"/>
              <a:cs typeface="Inter"/>
              <a:sym typeface="Inter"/>
            </a:endParaRPr>
          </a:p>
        </p:txBody>
      </p:sp>
      <p:sp>
        <p:nvSpPr>
          <p:cNvPr id="896" name="Google Shape;896;p103"/>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pic>
        <p:nvPicPr>
          <p:cNvPr id="897" name="Google Shape;897;p103"/>
          <p:cNvPicPr preferRelativeResize="0"/>
          <p:nvPr/>
        </p:nvPicPr>
        <p:blipFill>
          <a:blip r:embed="rId3">
            <a:alphaModFix/>
          </a:blip>
          <a:stretch>
            <a:fillRect/>
          </a:stretch>
        </p:blipFill>
        <p:spPr>
          <a:xfrm>
            <a:off x="4161500" y="897750"/>
            <a:ext cx="4671974" cy="1351470"/>
          </a:xfrm>
          <a:prstGeom prst="rect">
            <a:avLst/>
          </a:prstGeom>
          <a:noFill/>
          <a:ln>
            <a:noFill/>
          </a:ln>
        </p:spPr>
      </p:pic>
      <p:pic>
        <p:nvPicPr>
          <p:cNvPr id="898" name="Google Shape;898;p103"/>
          <p:cNvPicPr preferRelativeResize="0"/>
          <p:nvPr/>
        </p:nvPicPr>
        <p:blipFill>
          <a:blip r:embed="rId4">
            <a:alphaModFix/>
          </a:blip>
          <a:stretch>
            <a:fillRect/>
          </a:stretch>
        </p:blipFill>
        <p:spPr>
          <a:xfrm>
            <a:off x="4161500" y="2427371"/>
            <a:ext cx="4671974" cy="2318391"/>
          </a:xfrm>
          <a:prstGeom prst="rect">
            <a:avLst/>
          </a:prstGeom>
          <a:noFill/>
          <a:ln>
            <a:noFill/>
          </a:ln>
        </p:spPr>
      </p:pic>
      <p:sp>
        <p:nvSpPr>
          <p:cNvPr id="899" name="Google Shape;899;p103"/>
          <p:cNvSpPr/>
          <p:nvPr>
            <p:ph idx="4294967295" type="body"/>
          </p:nvPr>
        </p:nvSpPr>
        <p:spPr>
          <a:xfrm>
            <a:off x="5500475" y="4136450"/>
            <a:ext cx="3333000" cy="6093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Customize this page depending on your users’ Collection settings</a:t>
            </a:r>
            <a:endParaRPr sz="1000">
              <a:solidFill>
                <a:schemeClr val="lt1"/>
              </a:solidFill>
              <a:latin typeface="Inter Medium"/>
              <a:ea typeface="Inter Medium"/>
              <a:cs typeface="Inter Medium"/>
              <a:sym typeface="Inter Medium"/>
            </a:endParaRPr>
          </a:p>
        </p:txBody>
      </p:sp>
      <p:sp>
        <p:nvSpPr>
          <p:cNvPr id="900" name="Google Shape;900;p103"/>
          <p:cNvSpPr txBox="1"/>
          <p:nvPr/>
        </p:nvSpPr>
        <p:spPr>
          <a:xfrm>
            <a:off x="588307" y="897750"/>
            <a:ext cx="3598500" cy="3921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latin typeface="Inter"/>
                <a:ea typeface="Inter"/>
                <a:cs typeface="Inter"/>
                <a:sym typeface="Inter"/>
              </a:rPr>
              <a:t>Option 1: Share a Single Asset via Public Link</a:t>
            </a:r>
            <a:endParaRPr b="1" sz="1200">
              <a:latin typeface="Inter"/>
              <a:ea typeface="Inter"/>
              <a:cs typeface="Inter"/>
              <a:sym typeface="Inter"/>
            </a:endParaRPr>
          </a:p>
          <a:p>
            <a:pPr indent="0" lvl="0" marL="0" rtl="0" algn="l">
              <a:lnSpc>
                <a:spcPct val="150000"/>
              </a:lnSpc>
              <a:spcBef>
                <a:spcPts val="600"/>
              </a:spcBef>
              <a:spcAft>
                <a:spcPts val="0"/>
              </a:spcAft>
              <a:buNone/>
            </a:pPr>
            <a:r>
              <a:rPr lang="en" sz="1000">
                <a:latin typeface="Inter"/>
                <a:ea typeface="Inter"/>
                <a:cs typeface="Inter"/>
                <a:sym typeface="Inter"/>
              </a:rPr>
              <a:t>Use this method when sharing one asset, such as a company logo, that you want the external user to automatically download. The public link is located in the Asset Detail View.</a:t>
            </a:r>
            <a:endParaRPr sz="1000">
              <a:latin typeface="Inter"/>
              <a:ea typeface="Inter"/>
              <a:cs typeface="Inter"/>
              <a:sym typeface="Inter"/>
            </a:endParaRPr>
          </a:p>
          <a:p>
            <a:pPr indent="-292100" lvl="0" marL="457200" rtl="0" algn="l">
              <a:lnSpc>
                <a:spcPct val="150000"/>
              </a:lnSpc>
              <a:spcBef>
                <a:spcPts val="600"/>
              </a:spcBef>
              <a:spcAft>
                <a:spcPts val="0"/>
              </a:spcAft>
              <a:buSzPts val="1000"/>
              <a:buFont typeface="Inter"/>
              <a:buAutoNum type="arabicPeriod"/>
            </a:pPr>
            <a:r>
              <a:rPr lang="en" sz="1000">
                <a:latin typeface="Inter"/>
                <a:ea typeface="Inter"/>
                <a:cs typeface="Inter"/>
                <a:sym typeface="Inter"/>
              </a:rPr>
              <a:t>Simply copy the link and share it with the external user.</a:t>
            </a:r>
            <a:endParaRPr sz="1000">
              <a:latin typeface="Inter"/>
              <a:ea typeface="Inter"/>
              <a:cs typeface="Inter"/>
              <a:sym typeface="Inter"/>
            </a:endParaRPr>
          </a:p>
          <a:p>
            <a:pPr indent="0" lvl="0" marL="0" rtl="0" algn="l">
              <a:lnSpc>
                <a:spcPct val="150000"/>
              </a:lnSpc>
              <a:spcBef>
                <a:spcPts val="600"/>
              </a:spcBef>
              <a:spcAft>
                <a:spcPts val="0"/>
              </a:spcAft>
              <a:buNone/>
            </a:pPr>
            <a:r>
              <a:rPr b="1" lang="en" sz="1200">
                <a:latin typeface="Inter"/>
                <a:ea typeface="Inter"/>
                <a:cs typeface="Inter"/>
                <a:sym typeface="Inter"/>
              </a:rPr>
              <a:t>Option 2: Share a Collection of Assets</a:t>
            </a:r>
            <a:endParaRPr b="1" sz="1200">
              <a:latin typeface="Inter"/>
              <a:ea typeface="Inter"/>
              <a:cs typeface="Inter"/>
              <a:sym typeface="Inter"/>
            </a:endParaRPr>
          </a:p>
          <a:p>
            <a:pPr indent="0" lvl="0" marL="0" rtl="0" algn="l">
              <a:lnSpc>
                <a:spcPct val="150000"/>
              </a:lnSpc>
              <a:spcBef>
                <a:spcPts val="600"/>
              </a:spcBef>
              <a:spcAft>
                <a:spcPts val="0"/>
              </a:spcAft>
              <a:buNone/>
            </a:pPr>
            <a:r>
              <a:rPr lang="en" sz="1000">
                <a:latin typeface="Inter"/>
                <a:ea typeface="Inter"/>
                <a:cs typeface="Inter"/>
                <a:sym typeface="Inter"/>
              </a:rPr>
              <a:t>Use this method when sharing multiple assets (e.g., a collection of assets for a campaign) with external agencies or partners.</a:t>
            </a:r>
            <a:endParaRPr sz="1000">
              <a:latin typeface="Inter"/>
              <a:ea typeface="Inter"/>
              <a:cs typeface="Inter"/>
              <a:sym typeface="Inter"/>
            </a:endParaRPr>
          </a:p>
          <a:p>
            <a:pPr indent="-292100" lvl="0" marL="457200" rtl="0" algn="l">
              <a:lnSpc>
                <a:spcPct val="150000"/>
              </a:lnSpc>
              <a:spcBef>
                <a:spcPts val="600"/>
              </a:spcBef>
              <a:spcAft>
                <a:spcPts val="0"/>
              </a:spcAft>
              <a:buSzPts val="1000"/>
              <a:buFont typeface="Inter"/>
              <a:buAutoNum type="arabicPeriod"/>
            </a:pPr>
            <a:r>
              <a:rPr lang="en" sz="1000" u="sng">
                <a:solidFill>
                  <a:schemeClr val="hlink"/>
                </a:solidFill>
                <a:latin typeface="Inter"/>
                <a:ea typeface="Inter"/>
                <a:cs typeface="Inter"/>
                <a:sym typeface="Inter"/>
                <a:hlinkClick action="ppaction://hlinksldjump" r:id="rId5"/>
              </a:rPr>
              <a:t>Create + Share the Collection link</a:t>
            </a:r>
            <a:r>
              <a:rPr lang="en" sz="1000">
                <a:latin typeface="Inter"/>
                <a:ea typeface="Inter"/>
                <a:cs typeface="Inter"/>
                <a:sym typeface="Inter"/>
              </a:rPr>
              <a:t> to provide a</a:t>
            </a:r>
            <a:r>
              <a:rPr lang="en" sz="1000">
                <a:latin typeface="Inter"/>
                <a:ea typeface="Inter"/>
                <a:cs typeface="Inter"/>
                <a:sym typeface="Inter"/>
              </a:rPr>
              <a:t>c</a:t>
            </a:r>
            <a:r>
              <a:rPr lang="en" sz="1000">
                <a:latin typeface="Inter"/>
                <a:ea typeface="Inter"/>
                <a:cs typeface="Inter"/>
                <a:sym typeface="Inter"/>
              </a:rPr>
              <a:t>cess to all included assets.</a:t>
            </a:r>
            <a:endParaRPr sz="1000">
              <a:latin typeface="Inter"/>
              <a:ea typeface="Inter"/>
              <a:cs typeface="Inter"/>
              <a:sym typeface="Inter"/>
            </a:endParaRPr>
          </a:p>
          <a:p>
            <a:pPr indent="0" lvl="0" marL="0" rtl="0" algn="l">
              <a:lnSpc>
                <a:spcPct val="150000"/>
              </a:lnSpc>
              <a:spcBef>
                <a:spcPts val="600"/>
              </a:spcBef>
              <a:spcAft>
                <a:spcPts val="600"/>
              </a:spcAft>
              <a:buNone/>
            </a:pPr>
            <a:r>
              <a:t/>
            </a:r>
            <a:endParaRPr sz="1000">
              <a:latin typeface="Inter"/>
              <a:ea typeface="Inter"/>
              <a:cs typeface="Inter"/>
              <a:sym typeface="Inte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04"/>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What is a </a:t>
            </a:r>
            <a:r>
              <a:rPr b="1" lang="en">
                <a:solidFill>
                  <a:schemeClr val="accent1"/>
                </a:solidFill>
                <a:latin typeface="Inter"/>
                <a:ea typeface="Inter"/>
                <a:cs typeface="Inter"/>
                <a:sym typeface="Inter"/>
              </a:rPr>
              <a:t>Collection</a:t>
            </a:r>
            <a:r>
              <a:rPr b="1" lang="en">
                <a:solidFill>
                  <a:schemeClr val="accent1"/>
                </a:solidFill>
                <a:latin typeface="Inter"/>
                <a:ea typeface="Inter"/>
                <a:cs typeface="Inter"/>
                <a:sym typeface="Inter"/>
              </a:rPr>
              <a:t>?</a:t>
            </a:r>
            <a:endParaRPr b="1">
              <a:solidFill>
                <a:schemeClr val="accent1"/>
              </a:solidFill>
              <a:latin typeface="Inter"/>
              <a:ea typeface="Inter"/>
              <a:cs typeface="Inter"/>
              <a:sym typeface="Inter"/>
            </a:endParaRPr>
          </a:p>
        </p:txBody>
      </p:sp>
      <p:sp>
        <p:nvSpPr>
          <p:cNvPr id="907" name="Google Shape;907;p104"/>
          <p:cNvSpPr txBox="1"/>
          <p:nvPr/>
        </p:nvSpPr>
        <p:spPr>
          <a:xfrm>
            <a:off x="366750" y="911975"/>
            <a:ext cx="8063700" cy="3441600"/>
          </a:xfrm>
          <a:prstGeom prst="rect">
            <a:avLst/>
          </a:prstGeom>
          <a:noFill/>
          <a:ln>
            <a:noFill/>
          </a:ln>
        </p:spPr>
        <p:txBody>
          <a:bodyPr anchorCtr="0" anchor="t" bIns="91425" lIns="91425" spcFirstLastPara="1" rIns="91425" wrap="square" tIns="91425">
            <a:spAutoFit/>
          </a:bodyPr>
          <a:lstStyle/>
          <a:p>
            <a:pPr indent="0" lvl="0" marL="228600" rtl="0" algn="l">
              <a:lnSpc>
                <a:spcPct val="120000"/>
              </a:lnSpc>
              <a:spcBef>
                <a:spcPts val="1200"/>
              </a:spcBef>
              <a:spcAft>
                <a:spcPts val="0"/>
              </a:spcAft>
              <a:buNone/>
            </a:pPr>
            <a:r>
              <a:rPr lang="en" sz="1200">
                <a:latin typeface="Inter"/>
                <a:ea typeface="Inter"/>
                <a:cs typeface="Inter"/>
                <a:sym typeface="Inter"/>
              </a:rPr>
              <a:t>A Collection is a curated group of assets that can be organized and managed collectively. Designed to streamline workflows, Collections make it easy to categorize, share, and access assets, whether within your Bynder DAM or with external users.</a:t>
            </a:r>
            <a:endParaRPr sz="1200">
              <a:latin typeface="Inter"/>
              <a:ea typeface="Inter"/>
              <a:cs typeface="Inter"/>
              <a:sym typeface="Inter"/>
            </a:endParaRPr>
          </a:p>
          <a:p>
            <a:pPr indent="0" lvl="0" marL="228600" rtl="0" algn="l">
              <a:lnSpc>
                <a:spcPct val="120000"/>
              </a:lnSpc>
              <a:spcBef>
                <a:spcPts val="1200"/>
              </a:spcBef>
              <a:spcAft>
                <a:spcPts val="0"/>
              </a:spcAft>
              <a:buNone/>
            </a:pPr>
            <a:r>
              <a:t/>
            </a:r>
            <a:endParaRPr sz="1200">
              <a:latin typeface="Inter"/>
              <a:ea typeface="Inter"/>
              <a:cs typeface="Inter"/>
              <a:sym typeface="Inter"/>
            </a:endParaRPr>
          </a:p>
          <a:p>
            <a:pPr indent="0" lvl="0" marL="228600" rtl="0" algn="l">
              <a:lnSpc>
                <a:spcPct val="120000"/>
              </a:lnSpc>
              <a:spcBef>
                <a:spcPts val="1200"/>
              </a:spcBef>
              <a:spcAft>
                <a:spcPts val="0"/>
              </a:spcAft>
              <a:buNone/>
            </a:pPr>
            <a:r>
              <a:t/>
            </a:r>
            <a:endParaRPr sz="1200">
              <a:latin typeface="Inter"/>
              <a:ea typeface="Inter"/>
              <a:cs typeface="Inter"/>
              <a:sym typeface="Inter"/>
            </a:endParaRPr>
          </a:p>
          <a:p>
            <a:pPr indent="0" lvl="0" marL="228600" rtl="0" algn="l">
              <a:lnSpc>
                <a:spcPct val="120000"/>
              </a:lnSpc>
              <a:spcBef>
                <a:spcPts val="1200"/>
              </a:spcBef>
              <a:spcAft>
                <a:spcPts val="0"/>
              </a:spcAft>
              <a:buNone/>
            </a:pPr>
            <a:r>
              <a:t/>
            </a:r>
            <a:endParaRPr sz="1200">
              <a:latin typeface="Inter"/>
              <a:ea typeface="Inter"/>
              <a:cs typeface="Inter"/>
              <a:sym typeface="Inter"/>
            </a:endParaRPr>
          </a:p>
          <a:p>
            <a:pPr indent="0" lvl="0" marL="228600" rtl="0" algn="l">
              <a:lnSpc>
                <a:spcPct val="120000"/>
              </a:lnSpc>
              <a:spcBef>
                <a:spcPts val="1200"/>
              </a:spcBef>
              <a:spcAft>
                <a:spcPts val="0"/>
              </a:spcAft>
              <a:buNone/>
            </a:pPr>
            <a:r>
              <a:t/>
            </a:r>
            <a:endParaRPr sz="1200">
              <a:latin typeface="Inter"/>
              <a:ea typeface="Inter"/>
              <a:cs typeface="Inter"/>
              <a:sym typeface="Inter"/>
            </a:endParaRPr>
          </a:p>
          <a:p>
            <a:pPr indent="0" lvl="0" marL="228600" rtl="0" algn="l">
              <a:lnSpc>
                <a:spcPct val="120000"/>
              </a:lnSpc>
              <a:spcBef>
                <a:spcPts val="1200"/>
              </a:spcBef>
              <a:spcAft>
                <a:spcPts val="0"/>
              </a:spcAft>
              <a:buNone/>
            </a:pPr>
            <a:r>
              <a:t/>
            </a:r>
            <a:endParaRPr sz="1200">
              <a:latin typeface="Inter"/>
              <a:ea typeface="Inter"/>
              <a:cs typeface="Inter"/>
              <a:sym typeface="Inter"/>
            </a:endParaRPr>
          </a:p>
          <a:p>
            <a:pPr indent="0" lvl="0" marL="228600" rtl="0" algn="l">
              <a:lnSpc>
                <a:spcPct val="120000"/>
              </a:lnSpc>
              <a:spcBef>
                <a:spcPts val="1200"/>
              </a:spcBef>
              <a:spcAft>
                <a:spcPts val="0"/>
              </a:spcAft>
              <a:buNone/>
            </a:pPr>
            <a:r>
              <a:t/>
            </a:r>
            <a:endParaRPr sz="1200">
              <a:latin typeface="Inter"/>
              <a:ea typeface="Inter"/>
              <a:cs typeface="Inter"/>
              <a:sym typeface="Inter"/>
            </a:endParaRPr>
          </a:p>
          <a:p>
            <a:pPr indent="0" lvl="0" marL="228600" rtl="0" algn="l">
              <a:lnSpc>
                <a:spcPct val="120000"/>
              </a:lnSpc>
              <a:spcBef>
                <a:spcPts val="1200"/>
              </a:spcBef>
              <a:spcAft>
                <a:spcPts val="1200"/>
              </a:spcAft>
              <a:buNone/>
            </a:pPr>
            <a:r>
              <a:t/>
            </a:r>
            <a:endParaRPr sz="1200">
              <a:latin typeface="Inter"/>
              <a:ea typeface="Inter"/>
              <a:cs typeface="Inter"/>
              <a:sym typeface="Inter"/>
            </a:endParaRPr>
          </a:p>
        </p:txBody>
      </p:sp>
      <p:pic>
        <p:nvPicPr>
          <p:cNvPr id="908" name="Google Shape;908;p104"/>
          <p:cNvPicPr preferRelativeResize="0"/>
          <p:nvPr/>
        </p:nvPicPr>
        <p:blipFill>
          <a:blip r:embed="rId3">
            <a:alphaModFix/>
          </a:blip>
          <a:stretch>
            <a:fillRect/>
          </a:stretch>
        </p:blipFill>
        <p:spPr>
          <a:xfrm>
            <a:off x="536500" y="1966200"/>
            <a:ext cx="8455852" cy="27848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05"/>
          <p:cNvSpPr txBox="1"/>
          <p:nvPr>
            <p:ph type="title"/>
          </p:nvPr>
        </p:nvSpPr>
        <p:spPr>
          <a:xfrm>
            <a:off x="663575" y="414806"/>
            <a:ext cx="82740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Create a Collection</a:t>
            </a:r>
            <a:endParaRPr b="1">
              <a:solidFill>
                <a:srgbClr val="DF322E"/>
              </a:solidFill>
              <a:latin typeface="Inter"/>
              <a:ea typeface="Inter"/>
              <a:cs typeface="Inter"/>
              <a:sym typeface="Inter"/>
            </a:endParaRPr>
          </a:p>
          <a:p>
            <a:pPr indent="0" lvl="0" marL="0" rtl="0" algn="l">
              <a:spcBef>
                <a:spcPts val="0"/>
              </a:spcBef>
              <a:spcAft>
                <a:spcPts val="0"/>
              </a:spcAft>
              <a:buNone/>
            </a:pPr>
            <a:r>
              <a:t/>
            </a:r>
            <a:endParaRPr b="1">
              <a:latin typeface="Inter"/>
              <a:ea typeface="Inter"/>
              <a:cs typeface="Inter"/>
              <a:sym typeface="Inter"/>
            </a:endParaRPr>
          </a:p>
        </p:txBody>
      </p:sp>
      <p:sp>
        <p:nvSpPr>
          <p:cNvPr id="914" name="Google Shape;914;p105"/>
          <p:cNvSpPr txBox="1"/>
          <p:nvPr>
            <p:ph idx="1" type="body"/>
          </p:nvPr>
        </p:nvSpPr>
        <p:spPr>
          <a:xfrm>
            <a:off x="587375" y="1130300"/>
            <a:ext cx="7965600" cy="1590600"/>
          </a:xfrm>
          <a:prstGeom prst="rect">
            <a:avLst/>
          </a:prstGeom>
        </p:spPr>
        <p:txBody>
          <a:bodyPr anchorCtr="0" anchor="t" bIns="0" lIns="0" spcFirstLastPara="1" rIns="0" wrap="square" tIns="0">
            <a:noAutofit/>
          </a:bodyPr>
          <a:lstStyle/>
          <a:p>
            <a:pPr indent="-304800" lvl="0" marL="457200" rtl="0" algn="l">
              <a:spcBef>
                <a:spcPts val="0"/>
              </a:spcBef>
              <a:spcAft>
                <a:spcPts val="0"/>
              </a:spcAft>
              <a:buClr>
                <a:srgbClr val="000000"/>
              </a:buClr>
              <a:buSzPts val="1200"/>
              <a:buAutoNum type="arabicPeriod"/>
            </a:pPr>
            <a:r>
              <a:rPr lang="en" sz="1200">
                <a:solidFill>
                  <a:srgbClr val="000000"/>
                </a:solidFill>
              </a:rPr>
              <a:t>Navigate</a:t>
            </a:r>
            <a:r>
              <a:rPr lang="en" sz="1200">
                <a:solidFill>
                  <a:srgbClr val="000000"/>
                </a:solidFill>
              </a:rPr>
              <a:t> to the </a:t>
            </a:r>
            <a:r>
              <a:rPr b="1" lang="en" sz="1200">
                <a:solidFill>
                  <a:srgbClr val="000000"/>
                </a:solidFill>
              </a:rPr>
              <a:t>Asset</a:t>
            </a:r>
            <a:r>
              <a:rPr lang="en" sz="1200">
                <a:solidFill>
                  <a:srgbClr val="000000"/>
                </a:solidFill>
              </a:rPr>
              <a:t> Bank.</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n" sz="1200">
                <a:solidFill>
                  <a:srgbClr val="000000"/>
                </a:solidFill>
              </a:rPr>
              <a:t>Search or filter for the assets you want to add to the collection</a:t>
            </a:r>
            <a:r>
              <a:rPr lang="en" sz="1200" strike="sngStrike">
                <a:solidFill>
                  <a:srgbClr val="000000"/>
                </a:solidFill>
              </a:rPr>
              <a:t>. </a:t>
            </a:r>
            <a:endParaRPr sz="1200">
              <a:solidFill>
                <a:srgbClr val="000000"/>
              </a:solidFill>
            </a:endParaRPr>
          </a:p>
          <a:p>
            <a:pPr indent="-304800" lvl="0" marL="457200" rtl="0" algn="l">
              <a:spcBef>
                <a:spcPts val="0"/>
              </a:spcBef>
              <a:spcAft>
                <a:spcPts val="0"/>
              </a:spcAft>
              <a:buClr>
                <a:srgbClr val="000000"/>
              </a:buClr>
              <a:buSzPts val="1200"/>
              <a:buAutoNum type="arabicPeriod"/>
            </a:pPr>
            <a:r>
              <a:rPr b="1" lang="en" sz="1200">
                <a:solidFill>
                  <a:srgbClr val="000000"/>
                </a:solidFill>
              </a:rPr>
              <a:t>Select</a:t>
            </a:r>
            <a:r>
              <a:rPr lang="en" sz="1200">
                <a:solidFill>
                  <a:srgbClr val="000000"/>
                </a:solidFill>
              </a:rPr>
              <a:t> them and click Add to Collection in the actions toolbar</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n" sz="1200">
                <a:solidFill>
                  <a:srgbClr val="000000"/>
                </a:solidFill>
              </a:rPr>
              <a:t>Choose to </a:t>
            </a:r>
            <a:r>
              <a:rPr b="1" lang="en" sz="1200">
                <a:solidFill>
                  <a:srgbClr val="000000"/>
                </a:solidFill>
              </a:rPr>
              <a:t>add to an existing Collection o</a:t>
            </a:r>
            <a:r>
              <a:rPr lang="en" sz="1200">
                <a:solidFill>
                  <a:srgbClr val="000000"/>
                </a:solidFill>
              </a:rPr>
              <a:t>r </a:t>
            </a:r>
            <a:r>
              <a:rPr b="1" lang="en" sz="1200">
                <a:solidFill>
                  <a:srgbClr val="000000"/>
                </a:solidFill>
              </a:rPr>
              <a:t>create a new one.</a:t>
            </a:r>
            <a:endParaRPr b="1"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You can always create a </a:t>
            </a:r>
            <a:r>
              <a:rPr b="1" lang="en" sz="1200">
                <a:solidFill>
                  <a:srgbClr val="000000"/>
                </a:solidFill>
              </a:rPr>
              <a:t>new collection</a:t>
            </a:r>
            <a:r>
              <a:rPr lang="en" sz="1200">
                <a:solidFill>
                  <a:srgbClr val="000000"/>
                </a:solidFill>
              </a:rPr>
              <a:t> in the Collections tab first. </a:t>
            </a:r>
            <a:endParaRPr sz="1200">
              <a:solidFill>
                <a:srgbClr val="000000"/>
              </a:solidFill>
            </a:endParaRPr>
          </a:p>
          <a:p>
            <a:pPr indent="0" lvl="0" marL="0" rtl="0" algn="l">
              <a:spcBef>
                <a:spcPts val="600"/>
              </a:spcBef>
              <a:spcAft>
                <a:spcPts val="0"/>
              </a:spcAft>
              <a:buNone/>
            </a:pPr>
            <a:r>
              <a:t/>
            </a:r>
            <a:endParaRPr sz="1200">
              <a:solidFill>
                <a:srgbClr val="000000"/>
              </a:solidFill>
            </a:endParaRPr>
          </a:p>
          <a:p>
            <a:pPr indent="0" lvl="0" marL="0" rtl="0" algn="l">
              <a:spcBef>
                <a:spcPts val="600"/>
              </a:spcBef>
              <a:spcAft>
                <a:spcPts val="0"/>
              </a:spcAft>
              <a:buNone/>
            </a:pPr>
            <a:r>
              <a:t/>
            </a:r>
            <a:endParaRPr sz="1200">
              <a:solidFill>
                <a:srgbClr val="000000"/>
              </a:solidFill>
            </a:endParaRPr>
          </a:p>
          <a:p>
            <a:pPr indent="0" lvl="0" marL="0" rtl="0" algn="l">
              <a:spcBef>
                <a:spcPts val="600"/>
              </a:spcBef>
              <a:spcAft>
                <a:spcPts val="600"/>
              </a:spcAft>
              <a:buNone/>
            </a:pPr>
            <a:r>
              <a:t/>
            </a:r>
            <a:endParaRPr sz="1200" strike="sngStrike">
              <a:solidFill>
                <a:srgbClr val="000000"/>
              </a:solidFill>
            </a:endParaRPr>
          </a:p>
        </p:txBody>
      </p:sp>
      <p:sp>
        <p:nvSpPr>
          <p:cNvPr id="915" name="Google Shape;915;p105"/>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sp>
        <p:nvSpPr>
          <p:cNvPr id="916" name="Google Shape;916;p105"/>
          <p:cNvSpPr/>
          <p:nvPr>
            <p:ph idx="4294967295" type="body"/>
          </p:nvPr>
        </p:nvSpPr>
        <p:spPr>
          <a:xfrm>
            <a:off x="5535650" y="78050"/>
            <a:ext cx="3532200" cy="7197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Requires </a:t>
            </a:r>
            <a:r>
              <a:rPr b="1" lang="en" sz="1000">
                <a:solidFill>
                  <a:schemeClr val="lt1"/>
                </a:solidFill>
              </a:rPr>
              <a:t>Create</a:t>
            </a:r>
            <a:r>
              <a:rPr lang="en" sz="1000">
                <a:solidFill>
                  <a:schemeClr val="lt1"/>
                </a:solidFill>
                <a:latin typeface="Inter Medium"/>
                <a:ea typeface="Inter Medium"/>
                <a:cs typeface="Inter Medium"/>
                <a:sym typeface="Inter Medium"/>
              </a:rPr>
              <a:t> </a:t>
            </a:r>
            <a:r>
              <a:rPr b="1" lang="en" sz="1000">
                <a:solidFill>
                  <a:schemeClr val="lt1"/>
                </a:solidFill>
              </a:rPr>
              <a:t>collections</a:t>
            </a:r>
            <a:r>
              <a:rPr lang="en" sz="1000">
                <a:solidFill>
                  <a:schemeClr val="lt1"/>
                </a:solidFill>
                <a:latin typeface="Inter Medium"/>
                <a:ea typeface="Inter Medium"/>
                <a:cs typeface="Inter Medium"/>
                <a:sym typeface="Inter Medium"/>
              </a:rPr>
              <a:t> enabled in permission profile.</a:t>
            </a:r>
            <a:endParaRPr b="1" sz="1000">
              <a:solidFill>
                <a:schemeClr val="lt1"/>
              </a:solidFill>
            </a:endParaRPr>
          </a:p>
        </p:txBody>
      </p:sp>
      <p:pic>
        <p:nvPicPr>
          <p:cNvPr id="917" name="Google Shape;917;p105"/>
          <p:cNvPicPr preferRelativeResize="0"/>
          <p:nvPr/>
        </p:nvPicPr>
        <p:blipFill>
          <a:blip r:embed="rId3">
            <a:alphaModFix/>
          </a:blip>
          <a:stretch>
            <a:fillRect/>
          </a:stretch>
        </p:blipFill>
        <p:spPr>
          <a:xfrm>
            <a:off x="3402750" y="2460800"/>
            <a:ext cx="5436975" cy="2603500"/>
          </a:xfrm>
          <a:prstGeom prst="rect">
            <a:avLst/>
          </a:prstGeom>
          <a:noFill/>
          <a:ln>
            <a:noFill/>
          </a:ln>
        </p:spPr>
      </p:pic>
      <p:sp>
        <p:nvSpPr>
          <p:cNvPr id="918" name="Google Shape;918;p105"/>
          <p:cNvSpPr txBox="1"/>
          <p:nvPr/>
        </p:nvSpPr>
        <p:spPr>
          <a:xfrm>
            <a:off x="586075" y="2960325"/>
            <a:ext cx="2772600" cy="12621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lnSpc>
                <a:spcPct val="150000"/>
              </a:lnSpc>
              <a:spcBef>
                <a:spcPts val="0"/>
              </a:spcBef>
              <a:spcAft>
                <a:spcPts val="600"/>
              </a:spcAft>
              <a:buNone/>
            </a:pPr>
            <a:r>
              <a:rPr lang="en" sz="1000">
                <a:solidFill>
                  <a:schemeClr val="lt1"/>
                </a:solidFill>
                <a:latin typeface="Inter"/>
                <a:ea typeface="Inter"/>
                <a:cs typeface="Inter"/>
                <a:sym typeface="Inter"/>
              </a:rPr>
              <a:t>Note: You can customize the user permissions, such as allowing the user to download the assets, view them, or download the assets with a watermark applied.</a:t>
            </a:r>
            <a:endParaRPr sz="1000">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2" name="Shape 922"/>
        <p:cNvGrpSpPr/>
        <p:nvPr/>
      </p:nvGrpSpPr>
      <p:grpSpPr>
        <a:xfrm>
          <a:off x="0" y="0"/>
          <a:ext cx="0" cy="0"/>
          <a:chOff x="0" y="0"/>
          <a:chExt cx="0" cy="0"/>
        </a:xfrm>
      </p:grpSpPr>
      <p:sp>
        <p:nvSpPr>
          <p:cNvPr id="923" name="Google Shape;923;p106"/>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Tips for Creating and Sharing Collections</a:t>
            </a:r>
            <a:endParaRPr b="1">
              <a:latin typeface="Inter"/>
              <a:ea typeface="Inter"/>
              <a:cs typeface="Inter"/>
              <a:sym typeface="Inter"/>
            </a:endParaRPr>
          </a:p>
        </p:txBody>
      </p:sp>
      <p:sp>
        <p:nvSpPr>
          <p:cNvPr id="924" name="Google Shape;924;p106"/>
          <p:cNvSpPr txBox="1"/>
          <p:nvPr>
            <p:ph idx="1" type="body"/>
          </p:nvPr>
        </p:nvSpPr>
        <p:spPr>
          <a:xfrm>
            <a:off x="587375" y="1130300"/>
            <a:ext cx="7965600" cy="3208800"/>
          </a:xfrm>
          <a:prstGeom prst="rect">
            <a:avLst/>
          </a:prstGeom>
        </p:spPr>
        <p:txBody>
          <a:bodyPr anchorCtr="0" anchor="t" bIns="0" lIns="0" spcFirstLastPara="1" rIns="0" wrap="square" tIns="0">
            <a:noAutofit/>
          </a:bodyPr>
          <a:lstStyle/>
          <a:p>
            <a:pPr indent="-304800" lvl="0" marL="457200" rtl="0" algn="l">
              <a:spcBef>
                <a:spcPts val="0"/>
              </a:spcBef>
              <a:spcAft>
                <a:spcPts val="0"/>
              </a:spcAft>
              <a:buClr>
                <a:srgbClr val="000000"/>
              </a:buClr>
              <a:buSzPts val="1200"/>
              <a:buChar char="●"/>
            </a:pPr>
            <a:r>
              <a:rPr lang="en" sz="1200">
                <a:solidFill>
                  <a:srgbClr val="000000"/>
                </a:solidFill>
              </a:rPr>
              <a:t>Define the purpose for your Collection.</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Give Collections a clear and descriptive name.</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If you are sharing a Collection with an external user vs an </a:t>
            </a:r>
            <a:r>
              <a:rPr lang="en" sz="1200">
                <a:solidFill>
                  <a:srgbClr val="000000"/>
                </a:solidFill>
              </a:rPr>
              <a:t>internal user make sure you adjust the permissions accordingly. </a:t>
            </a:r>
            <a:r>
              <a:rPr lang="en" sz="1200">
                <a:solidFill>
                  <a:srgbClr val="000000"/>
                </a:solidFill>
              </a:rPr>
              <a:t> </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If you want to have others collaborate on the Collection with you make sure that they have permission set to do so.</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Update Collections regularly.</a:t>
            </a:r>
            <a:endParaRPr sz="1200">
              <a:solidFill>
                <a:srgbClr val="000000"/>
              </a:solidFill>
            </a:endParaRPr>
          </a:p>
          <a:p>
            <a:pPr indent="0" lvl="0" marL="0" rtl="0" algn="l">
              <a:spcBef>
                <a:spcPts val="600"/>
              </a:spcBef>
              <a:spcAft>
                <a:spcPts val="600"/>
              </a:spcAft>
              <a:buNone/>
            </a:pPr>
            <a:r>
              <a:t/>
            </a:r>
            <a:endParaRPr sz="1200">
              <a:solidFill>
                <a:srgbClr val="000000"/>
              </a:solidFill>
            </a:endParaRPr>
          </a:p>
        </p:txBody>
      </p:sp>
      <p:sp>
        <p:nvSpPr>
          <p:cNvPr id="925" name="Google Shape;925;p106"/>
          <p:cNvSpPr txBox="1"/>
          <p:nvPr/>
        </p:nvSpPr>
        <p:spPr>
          <a:xfrm>
            <a:off x="4828650" y="264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t/>
            </a:r>
            <a:endParaRPr sz="1000">
              <a:solidFill>
                <a:schemeClr val="dk1"/>
              </a:solidFill>
              <a:latin typeface="Inter"/>
              <a:ea typeface="Inter"/>
              <a:cs typeface="Inter"/>
              <a:sym typeface="Inte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07"/>
          <p:cNvSpPr txBox="1"/>
          <p:nvPr>
            <p:ph idx="4294967295" type="title"/>
          </p:nvPr>
        </p:nvSpPr>
        <p:spPr>
          <a:xfrm>
            <a:off x="414900" y="756900"/>
            <a:ext cx="8314200" cy="52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Share Resources</a:t>
            </a:r>
            <a:endParaRPr b="1">
              <a:latin typeface="Inter"/>
              <a:ea typeface="Inter"/>
              <a:cs typeface="Inter"/>
              <a:sym typeface="Inter"/>
            </a:endParaRPr>
          </a:p>
        </p:txBody>
      </p:sp>
      <p:sp>
        <p:nvSpPr>
          <p:cNvPr id="932" name="Google Shape;932;p107"/>
          <p:cNvSpPr/>
          <p:nvPr/>
        </p:nvSpPr>
        <p:spPr>
          <a:xfrm>
            <a:off x="830100" y="1451400"/>
            <a:ext cx="7535400" cy="2935200"/>
          </a:xfrm>
          <a:prstGeom prst="roundRect">
            <a:avLst>
              <a:gd fmla="val 20003" name="adj"/>
            </a:avLst>
          </a:prstGeom>
          <a:solidFill>
            <a:srgbClr val="ECF3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933" name="Google Shape;933;p107"/>
          <p:cNvSpPr txBox="1"/>
          <p:nvPr/>
        </p:nvSpPr>
        <p:spPr>
          <a:xfrm>
            <a:off x="1203150" y="1519653"/>
            <a:ext cx="6737700" cy="2712900"/>
          </a:xfrm>
          <a:prstGeom prst="rect">
            <a:avLst/>
          </a:prstGeom>
          <a:noFill/>
          <a:ln>
            <a:noFill/>
          </a:ln>
        </p:spPr>
        <p:txBody>
          <a:bodyPr anchorCtr="0" anchor="t" bIns="91425" lIns="91425" spcFirstLastPara="1" rIns="91425" wrap="square" tIns="0">
            <a:spAutoFit/>
          </a:bodyPr>
          <a:lstStyle/>
          <a:p>
            <a:pPr indent="0" lvl="0" marL="0" rtl="0" algn="ctr">
              <a:lnSpc>
                <a:spcPct val="115000"/>
              </a:lnSpc>
              <a:spcBef>
                <a:spcPts val="0"/>
              </a:spcBef>
              <a:spcAft>
                <a:spcPts val="0"/>
              </a:spcAft>
              <a:buClr>
                <a:schemeClr val="lt1"/>
              </a:buClr>
              <a:buSzPts val="1000"/>
              <a:buFont typeface="Source Sans Pro"/>
              <a:buNone/>
            </a:pPr>
            <a:r>
              <a:t/>
            </a:r>
            <a:endParaRPr sz="1500" u="sng"/>
          </a:p>
          <a:p>
            <a:pPr indent="0" lvl="0" marL="0" rtl="0" algn="ctr">
              <a:lnSpc>
                <a:spcPct val="115000"/>
              </a:lnSpc>
              <a:spcBef>
                <a:spcPts val="0"/>
              </a:spcBef>
              <a:spcAft>
                <a:spcPts val="0"/>
              </a:spcAft>
              <a:buClr>
                <a:schemeClr val="lt1"/>
              </a:buClr>
              <a:buSzPts val="1000"/>
              <a:buFont typeface="Source Sans Pro"/>
              <a:buNone/>
            </a:pPr>
            <a:r>
              <a:rPr lang="en" sz="1500">
                <a:solidFill>
                  <a:schemeClr val="hlink"/>
                </a:solidFill>
                <a:uFill>
                  <a:noFill/>
                </a:uFill>
                <a:latin typeface="Inter"/>
                <a:ea typeface="Inter"/>
                <a:cs typeface="Inter"/>
                <a:sym typeface="Inter"/>
                <a:hlinkClick r:id="rId3"/>
              </a:rPr>
              <a:t>How to Share Assets</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rPr lang="en" sz="1500">
                <a:solidFill>
                  <a:schemeClr val="hlink"/>
                </a:solidFill>
                <a:uFill>
                  <a:noFill/>
                </a:uFill>
                <a:latin typeface="Inter"/>
                <a:ea typeface="Inter"/>
                <a:cs typeface="Inter"/>
                <a:sym typeface="Inter"/>
                <a:hlinkClick r:id="rId4"/>
              </a:rPr>
              <a:t>Create Collections</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rPr lang="en" sz="1500">
                <a:solidFill>
                  <a:schemeClr val="hlink"/>
                </a:solidFill>
                <a:uFill>
                  <a:noFill/>
                </a:uFill>
                <a:latin typeface="Inter"/>
                <a:ea typeface="Inter"/>
                <a:cs typeface="Inter"/>
                <a:sym typeface="Inter"/>
                <a:hlinkClick r:id="rId5"/>
              </a:rPr>
              <a:t>Share Collections</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rPr lang="en" sz="1500">
                <a:solidFill>
                  <a:schemeClr val="hlink"/>
                </a:solidFill>
                <a:uFill>
                  <a:noFill/>
                </a:uFill>
                <a:latin typeface="Inter"/>
                <a:ea typeface="Inter"/>
                <a:cs typeface="Inter"/>
                <a:sym typeface="Inter"/>
                <a:hlinkClick r:id="rId6"/>
              </a:rPr>
              <a:t>Manage Collection Permissions</a:t>
            </a:r>
            <a:endParaRPr sz="1500">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rPr lang="en" sz="1500">
                <a:solidFill>
                  <a:schemeClr val="accent1"/>
                </a:solidFill>
                <a:uFill>
                  <a:noFill/>
                </a:uFill>
                <a:latin typeface="Inter"/>
                <a:ea typeface="Inter"/>
                <a:cs typeface="Inter"/>
                <a:sym typeface="Inter"/>
                <a:hlinkClick r:id="rId7">
                  <a:extLst>
                    <a:ext uri="{A12FA001-AC4F-418D-AE19-62706E023703}">
                      <ahyp:hlinkClr val="tx"/>
                    </a:ext>
                  </a:extLst>
                </a:hlinkClick>
              </a:rPr>
              <a:t>Share Files Via Bynder Express</a:t>
            </a:r>
            <a:endParaRPr sz="15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08"/>
          <p:cNvSpPr txBox="1"/>
          <p:nvPr>
            <p:ph type="title"/>
          </p:nvPr>
        </p:nvSpPr>
        <p:spPr>
          <a:xfrm>
            <a:off x="435000" y="11303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Bynder Express</a:t>
            </a:r>
            <a:endParaRPr b="1" sz="3300">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5"/>
          <p:cNvSpPr txBox="1"/>
          <p:nvPr>
            <p:ph type="title"/>
          </p:nvPr>
        </p:nvSpPr>
        <p:spPr>
          <a:xfrm>
            <a:off x="587375" y="273919"/>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a:solidFill>
                  <a:srgbClr val="DF322E"/>
                </a:solidFill>
                <a:latin typeface="Inter"/>
                <a:ea typeface="Inter"/>
                <a:cs typeface="Inter"/>
                <a:sym typeface="Inter"/>
              </a:rPr>
              <a:t>Instructions for using this deck</a:t>
            </a:r>
            <a:endParaRPr b="1">
              <a:solidFill>
                <a:srgbClr val="DF322E"/>
              </a:solidFill>
              <a:latin typeface="Inter"/>
              <a:ea typeface="Inter"/>
              <a:cs typeface="Inter"/>
              <a:sym typeface="Inter"/>
            </a:endParaRPr>
          </a:p>
        </p:txBody>
      </p:sp>
      <p:sp>
        <p:nvSpPr>
          <p:cNvPr id="337" name="Google Shape;337;p55"/>
          <p:cNvSpPr txBox="1"/>
          <p:nvPr>
            <p:ph idx="1" type="body"/>
          </p:nvPr>
        </p:nvSpPr>
        <p:spPr>
          <a:xfrm>
            <a:off x="552450" y="1196694"/>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100"/>
              <a:t>This presentation is fully customizable to meet your specific needs. Here’s how you can tailor it:</a:t>
            </a:r>
            <a:endParaRPr sz="1100"/>
          </a:p>
          <a:p>
            <a:pPr indent="-298450" lvl="0" marL="457200" rtl="0" algn="l">
              <a:lnSpc>
                <a:spcPct val="115000"/>
              </a:lnSpc>
              <a:spcBef>
                <a:spcPts val="1600"/>
              </a:spcBef>
              <a:spcAft>
                <a:spcPts val="0"/>
              </a:spcAft>
              <a:buSzPts val="1100"/>
              <a:buAutoNum type="arabicPeriod"/>
            </a:pPr>
            <a:r>
              <a:rPr lang="en" sz="1100"/>
              <a:t>We recommend training your users based on their specific use of Bynder, such as by team or license type. This deck is organized by functionality, starting with the core features available across all license types and progressing to advanced features exclusive to admin licenses. Each slide highlights the necessary permissions that need to be enabled in a user's permission profile to allow them to perform specific actions (e.g., downloading, creating a collection, etc.).</a:t>
            </a:r>
            <a:endParaRPr sz="1100"/>
          </a:p>
          <a:p>
            <a:pPr indent="-298450" lvl="0" marL="457200" rtl="0" algn="l">
              <a:lnSpc>
                <a:spcPct val="115000"/>
              </a:lnSpc>
              <a:spcBef>
                <a:spcPts val="0"/>
              </a:spcBef>
              <a:spcAft>
                <a:spcPts val="0"/>
              </a:spcAft>
              <a:buSzPts val="1100"/>
              <a:buAutoNum type="arabicPeriod"/>
            </a:pPr>
            <a:r>
              <a:rPr lang="en" sz="1100"/>
              <a:t>Update text as needed to fit your messaging.</a:t>
            </a:r>
            <a:endParaRPr sz="1100"/>
          </a:p>
          <a:p>
            <a:pPr indent="-298450" lvl="0" marL="457200" rtl="0" algn="l">
              <a:lnSpc>
                <a:spcPct val="115000"/>
              </a:lnSpc>
              <a:spcBef>
                <a:spcPts val="0"/>
              </a:spcBef>
              <a:spcAft>
                <a:spcPts val="0"/>
              </a:spcAft>
              <a:buSzPts val="1100"/>
              <a:buAutoNum type="arabicPeriod"/>
            </a:pPr>
            <a:r>
              <a:rPr lang="en" sz="1100"/>
              <a:t>Remove slides or items related to features not included in your contract.</a:t>
            </a:r>
            <a:endParaRPr sz="1100"/>
          </a:p>
          <a:p>
            <a:pPr indent="0" lvl="0" marL="0" rtl="0" algn="l">
              <a:spcBef>
                <a:spcPts val="1600"/>
              </a:spcBef>
              <a:spcAft>
                <a:spcPts val="1600"/>
              </a:spcAft>
              <a:buNone/>
            </a:pPr>
            <a:r>
              <a:rPr lang="en" sz="1100"/>
              <a:t>Pro Tip: A</a:t>
            </a:r>
            <a:r>
              <a:rPr lang="en" sz="1100"/>
              <a:t>dd the deck to your DAM and </a:t>
            </a:r>
            <a:r>
              <a:rPr lang="en" sz="1100" u="sng">
                <a:solidFill>
                  <a:schemeClr val="hlink"/>
                </a:solidFill>
                <a:hlinkClick r:id="rId3"/>
              </a:rPr>
              <a:t>feature it on your homepage</a:t>
            </a:r>
            <a:r>
              <a:rPr lang="en" sz="1100"/>
              <a:t> for easy access to your users</a:t>
            </a:r>
            <a:r>
              <a:rPr lang="en" sz="1100"/>
              <a:t>.</a:t>
            </a:r>
            <a:endParaRPr sz="1100"/>
          </a:p>
        </p:txBody>
      </p:sp>
      <p:sp>
        <p:nvSpPr>
          <p:cNvPr id="338" name="Google Shape;338;p55"/>
          <p:cNvSpPr/>
          <p:nvPr>
            <p:ph idx="4294967295" type="body"/>
          </p:nvPr>
        </p:nvSpPr>
        <p:spPr>
          <a:xfrm>
            <a:off x="4938625" y="3955875"/>
            <a:ext cx="3598500" cy="10482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100">
                <a:solidFill>
                  <a:schemeClr val="lt1"/>
                </a:solidFill>
                <a:highlight>
                  <a:srgbClr val="DF322E"/>
                </a:highlight>
              </a:rPr>
              <a:t>Throughout the deck, you’ll notice red text boxes or </a:t>
            </a:r>
            <a:r>
              <a:rPr lang="en" sz="1100">
                <a:solidFill>
                  <a:srgbClr val="DF322E"/>
                </a:solidFill>
                <a:highlight>
                  <a:srgbClr val="FFFFFF"/>
                </a:highlight>
              </a:rPr>
              <a:t>red text.</a:t>
            </a:r>
            <a:r>
              <a:rPr lang="en" sz="1100">
                <a:solidFill>
                  <a:schemeClr val="lt1"/>
                </a:solidFill>
                <a:highlight>
                  <a:srgbClr val="DF322E"/>
                </a:highlight>
              </a:rPr>
              <a:t> These notes provide guidance for customizing the slides to meet your needs. Be sure to delete them after making the necessary adjustments.</a:t>
            </a:r>
            <a:endParaRPr sz="1100">
              <a:solidFill>
                <a:schemeClr val="lt1"/>
              </a:solidFill>
              <a:highlight>
                <a:srgbClr val="DF322E"/>
              </a:highlight>
            </a:endParaRPr>
          </a:p>
        </p:txBody>
      </p:sp>
      <p:sp>
        <p:nvSpPr>
          <p:cNvPr id="339" name="Google Shape;339;p55"/>
          <p:cNvSpPr txBox="1"/>
          <p:nvPr/>
        </p:nvSpPr>
        <p:spPr>
          <a:xfrm>
            <a:off x="4938625" y="37093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sz="1200">
              <a:latin typeface="Inter"/>
              <a:ea typeface="Inter"/>
              <a:cs typeface="Inter"/>
              <a:sym typeface="Inter"/>
            </a:endParaRPr>
          </a:p>
        </p:txBody>
      </p:sp>
      <p:sp>
        <p:nvSpPr>
          <p:cNvPr id="340" name="Google Shape;340;p55"/>
          <p:cNvSpPr/>
          <p:nvPr>
            <p:ph idx="4294967295" type="body"/>
          </p:nvPr>
        </p:nvSpPr>
        <p:spPr>
          <a:xfrm>
            <a:off x="636200" y="3955875"/>
            <a:ext cx="3598500" cy="1048200"/>
          </a:xfrm>
          <a:prstGeom prst="roundRect">
            <a:avLst>
              <a:gd fmla="val 12584" name="adj"/>
            </a:avLst>
          </a:prstGeom>
          <a:solidFill>
            <a:srgbClr val="126DFE"/>
          </a:solidFill>
          <a:ln>
            <a:noFill/>
          </a:ln>
        </p:spPr>
        <p:txBody>
          <a:bodyPr anchorCtr="0" anchor="ctr" bIns="91425" lIns="91425" spcFirstLastPara="1" rIns="91425" wrap="square" tIns="91425">
            <a:noAutofit/>
          </a:bodyPr>
          <a:lstStyle/>
          <a:p>
            <a:pPr indent="0" lvl="0" marL="0" rtl="0" algn="l">
              <a:lnSpc>
                <a:spcPct val="90000"/>
              </a:lnSpc>
              <a:spcBef>
                <a:spcPts val="800"/>
              </a:spcBef>
              <a:spcAft>
                <a:spcPts val="1600"/>
              </a:spcAft>
              <a:buNone/>
            </a:pPr>
            <a:r>
              <a:rPr lang="en" sz="1100">
                <a:solidFill>
                  <a:schemeClr val="lt1"/>
                </a:solidFill>
              </a:rPr>
              <a:t>Maximize your training by leveraging our </a:t>
            </a:r>
            <a:r>
              <a:rPr lang="en" sz="1100" u="sng">
                <a:solidFill>
                  <a:schemeClr val="lt1"/>
                </a:solidFill>
                <a:hlinkClick r:id="rId4">
                  <a:extLst>
                    <a:ext uri="{A12FA001-AC4F-418D-AE19-62706E023703}">
                      <ahyp:hlinkClr val="tx"/>
                    </a:ext>
                  </a:extLst>
                </a:hlinkClick>
              </a:rPr>
              <a:t>End User Training resources</a:t>
            </a:r>
            <a:r>
              <a:rPr lang="en" sz="1100">
                <a:solidFill>
                  <a:schemeClr val="lt1"/>
                </a:solidFill>
                <a:latin typeface="Inter Medium"/>
                <a:ea typeface="Inter Medium"/>
                <a:cs typeface="Inter Medium"/>
                <a:sym typeface="Inter Medium"/>
              </a:rPr>
              <a:t>!</a:t>
            </a:r>
            <a:endParaRPr sz="1100">
              <a:solidFill>
                <a:schemeClr val="lt1"/>
              </a:solidFill>
              <a:latin typeface="Inter Medium"/>
              <a:ea typeface="Inter Medium"/>
              <a:cs typeface="Inter Medium"/>
              <a:sym typeface="Inter Medium"/>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44" name="Shape 944"/>
        <p:cNvGrpSpPr/>
        <p:nvPr/>
      </p:nvGrpSpPr>
      <p:grpSpPr>
        <a:xfrm>
          <a:off x="0" y="0"/>
          <a:ext cx="0" cy="0"/>
          <a:chOff x="0" y="0"/>
          <a:chExt cx="0" cy="0"/>
        </a:xfrm>
      </p:grpSpPr>
      <p:sp>
        <p:nvSpPr>
          <p:cNvPr id="945" name="Google Shape;945;p109"/>
          <p:cNvSpPr txBox="1"/>
          <p:nvPr>
            <p:ph type="title"/>
          </p:nvPr>
        </p:nvSpPr>
        <p:spPr>
          <a:xfrm>
            <a:off x="663575" y="412750"/>
            <a:ext cx="5280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Share</a:t>
            </a:r>
            <a:r>
              <a:rPr b="1" lang="en">
                <a:solidFill>
                  <a:schemeClr val="dk1"/>
                </a:solidFill>
                <a:latin typeface="Inter"/>
                <a:ea typeface="Inter"/>
                <a:cs typeface="Inter"/>
                <a:sym typeface="Inter"/>
              </a:rPr>
              <a:t> Files via Bynder Express</a:t>
            </a:r>
            <a:endParaRPr b="1">
              <a:solidFill>
                <a:schemeClr val="dk1"/>
              </a:solidFill>
              <a:latin typeface="Inter"/>
              <a:ea typeface="Inter"/>
              <a:cs typeface="Inter"/>
              <a:sym typeface="Inter"/>
            </a:endParaRPr>
          </a:p>
        </p:txBody>
      </p:sp>
      <p:sp>
        <p:nvSpPr>
          <p:cNvPr id="946" name="Google Shape;946;p109"/>
          <p:cNvSpPr txBox="1"/>
          <p:nvPr>
            <p:ph idx="1" type="body"/>
          </p:nvPr>
        </p:nvSpPr>
        <p:spPr>
          <a:xfrm>
            <a:off x="663575" y="1159150"/>
            <a:ext cx="8046000" cy="1169700"/>
          </a:xfrm>
          <a:prstGeom prst="rect">
            <a:avLst/>
          </a:prstGeom>
        </p:spPr>
        <p:txBody>
          <a:bodyPr anchorCtr="0" anchor="t" bIns="0" lIns="0" spcFirstLastPara="1" rIns="0" wrap="square" tIns="0">
            <a:spAutoFit/>
          </a:bodyPr>
          <a:lstStyle/>
          <a:p>
            <a:pPr indent="0" lvl="0" marL="0" rtl="0" algn="l">
              <a:lnSpc>
                <a:spcPct val="150000"/>
              </a:lnSpc>
              <a:spcBef>
                <a:spcPts val="1200"/>
              </a:spcBef>
              <a:spcAft>
                <a:spcPts val="0"/>
              </a:spcAft>
              <a:buNone/>
            </a:pPr>
            <a:r>
              <a:rPr lang="en">
                <a:solidFill>
                  <a:srgbClr val="000000"/>
                </a:solidFill>
              </a:rPr>
              <a:t>Bynder Express allows you to quickly share large files (up to 40 GB) </a:t>
            </a:r>
            <a:r>
              <a:rPr lang="en">
                <a:solidFill>
                  <a:srgbClr val="000000"/>
                </a:solidFill>
              </a:rPr>
              <a:t>secure </a:t>
            </a:r>
            <a:r>
              <a:rPr lang="en">
                <a:solidFill>
                  <a:srgbClr val="000000"/>
                </a:solidFill>
              </a:rPr>
              <a:t>via email or link </a:t>
            </a:r>
            <a:r>
              <a:rPr b="1" lang="en">
                <a:solidFill>
                  <a:srgbClr val="000000"/>
                </a:solidFill>
              </a:rPr>
              <a:t>without</a:t>
            </a:r>
            <a:r>
              <a:rPr lang="en">
                <a:solidFill>
                  <a:srgbClr val="000000"/>
                </a:solidFill>
              </a:rPr>
              <a:t> </a:t>
            </a:r>
            <a:r>
              <a:rPr b="1" lang="en">
                <a:solidFill>
                  <a:srgbClr val="000000"/>
                </a:solidFill>
              </a:rPr>
              <a:t>uploading</a:t>
            </a:r>
            <a:r>
              <a:rPr lang="en">
                <a:solidFill>
                  <a:srgbClr val="000000"/>
                </a:solidFill>
              </a:rPr>
              <a:t> to the </a:t>
            </a:r>
            <a:r>
              <a:rPr b="1" lang="en">
                <a:solidFill>
                  <a:srgbClr val="000000"/>
                </a:solidFill>
              </a:rPr>
              <a:t>Asset</a:t>
            </a:r>
            <a:r>
              <a:rPr lang="en">
                <a:solidFill>
                  <a:srgbClr val="000000"/>
                </a:solidFill>
              </a:rPr>
              <a:t> </a:t>
            </a:r>
            <a:r>
              <a:rPr b="1" lang="en">
                <a:solidFill>
                  <a:srgbClr val="000000"/>
                </a:solidFill>
              </a:rPr>
              <a:t>Bank</a:t>
            </a:r>
            <a:r>
              <a:rPr lang="en">
                <a:solidFill>
                  <a:srgbClr val="000000"/>
                </a:solidFill>
              </a:rPr>
              <a:t>. </a:t>
            </a:r>
            <a:endParaRPr>
              <a:solidFill>
                <a:srgbClr val="000000"/>
              </a:solidFill>
            </a:endParaRPr>
          </a:p>
          <a:p>
            <a:pPr indent="0" lvl="0" marL="0" rtl="0" algn="l">
              <a:lnSpc>
                <a:spcPct val="150000"/>
              </a:lnSpc>
              <a:spcBef>
                <a:spcPts val="1200"/>
              </a:spcBef>
              <a:spcAft>
                <a:spcPts val="1200"/>
              </a:spcAft>
              <a:buNone/>
            </a:pPr>
            <a:r>
              <a:rPr lang="en">
                <a:solidFill>
                  <a:srgbClr val="000000"/>
                </a:solidFill>
              </a:rPr>
              <a:t>Recipients can download files without logging in, streamlining file transfers while keeping DAM content unaffected.</a:t>
            </a:r>
            <a:endParaRPr>
              <a:solidFill>
                <a:srgbClr val="000000"/>
              </a:solidFill>
            </a:endParaRPr>
          </a:p>
        </p:txBody>
      </p:sp>
      <p:sp>
        <p:nvSpPr>
          <p:cNvPr id="947" name="Google Shape;947;p109"/>
          <p:cNvSpPr txBox="1"/>
          <p:nvPr/>
        </p:nvSpPr>
        <p:spPr>
          <a:xfrm>
            <a:off x="4389950" y="19540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1200"/>
              </a:spcAft>
              <a:buNone/>
            </a:pPr>
            <a:r>
              <a:t/>
            </a:r>
            <a:endParaRPr sz="1200">
              <a:solidFill>
                <a:schemeClr val="dk1"/>
              </a:solidFill>
              <a:latin typeface="Inter"/>
              <a:ea typeface="Inter"/>
              <a:cs typeface="Inter"/>
              <a:sym typeface="Inter"/>
            </a:endParaRPr>
          </a:p>
        </p:txBody>
      </p:sp>
      <p:sp>
        <p:nvSpPr>
          <p:cNvPr id="948" name="Google Shape;948;p109"/>
          <p:cNvSpPr txBox="1"/>
          <p:nvPr/>
        </p:nvSpPr>
        <p:spPr>
          <a:xfrm>
            <a:off x="548500" y="2976025"/>
            <a:ext cx="5989800" cy="11001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Inter"/>
                <a:ea typeface="Inter"/>
                <a:cs typeface="Inter"/>
                <a:sym typeface="Inter"/>
              </a:rPr>
              <a:t>Files shared via Bynder Express </a:t>
            </a:r>
            <a:r>
              <a:rPr b="1" lang="en" sz="1200">
                <a:solidFill>
                  <a:schemeClr val="lt1"/>
                </a:solidFill>
                <a:latin typeface="Inter"/>
                <a:ea typeface="Inter"/>
                <a:cs typeface="Inter"/>
                <a:sym typeface="Inter"/>
              </a:rPr>
              <a:t>are not</a:t>
            </a:r>
            <a:r>
              <a:rPr lang="en" sz="1200">
                <a:solidFill>
                  <a:schemeClr val="lt1"/>
                </a:solidFill>
                <a:latin typeface="Inter"/>
                <a:ea typeface="Inter"/>
                <a:cs typeface="Inter"/>
                <a:sym typeface="Inter"/>
              </a:rPr>
              <a:t> uploaded to the Asset Bank and do not require a login to download. </a:t>
            </a:r>
            <a:endParaRPr sz="1200">
              <a:solidFill>
                <a:schemeClr val="lt1"/>
              </a:solidFill>
              <a:latin typeface="Inter"/>
              <a:ea typeface="Inter"/>
              <a:cs typeface="Inter"/>
              <a:sym typeface="Inter"/>
            </a:endParaRPr>
          </a:p>
          <a:p>
            <a:pPr indent="0" lvl="0" marL="0" rtl="0" algn="l">
              <a:spcBef>
                <a:spcPts val="0"/>
              </a:spcBef>
              <a:spcAft>
                <a:spcPts val="0"/>
              </a:spcAft>
              <a:buNone/>
            </a:pPr>
            <a:r>
              <a:t/>
            </a:r>
            <a:endParaRPr sz="1200">
              <a:solidFill>
                <a:schemeClr val="lt1"/>
              </a:solidFill>
              <a:latin typeface="Inter"/>
              <a:ea typeface="Inter"/>
              <a:cs typeface="Inter"/>
              <a:sym typeface="Inter"/>
            </a:endParaRPr>
          </a:p>
          <a:p>
            <a:pPr indent="0" lvl="0" marL="0" rtl="0" algn="l">
              <a:spcBef>
                <a:spcPts val="0"/>
              </a:spcBef>
              <a:spcAft>
                <a:spcPts val="0"/>
              </a:spcAft>
              <a:buNone/>
            </a:pPr>
            <a:r>
              <a:rPr lang="en" sz="1200">
                <a:solidFill>
                  <a:schemeClr val="lt1"/>
                </a:solidFill>
                <a:latin typeface="Inter"/>
                <a:ea typeface="Inter"/>
                <a:cs typeface="Inter"/>
                <a:sym typeface="Inter"/>
              </a:rPr>
              <a:t>The files count towards your contracted DAM storage until the link expires.</a:t>
            </a:r>
            <a:endParaRPr sz="1200">
              <a:solidFill>
                <a:schemeClr val="lt1"/>
              </a:solidFill>
              <a:latin typeface="Inter"/>
              <a:ea typeface="Inter"/>
              <a:cs typeface="Inter"/>
              <a:sym typeface="Inter"/>
            </a:endParaRPr>
          </a:p>
        </p:txBody>
      </p:sp>
      <p:sp>
        <p:nvSpPr>
          <p:cNvPr id="949" name="Google Shape;949;p109"/>
          <p:cNvSpPr/>
          <p:nvPr>
            <p:ph idx="4294967295" type="body"/>
          </p:nvPr>
        </p:nvSpPr>
        <p:spPr>
          <a:xfrm>
            <a:off x="5345200" y="121775"/>
            <a:ext cx="3532200" cy="7197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Include a screenshot of where you chose to locate your Bynder Express</a:t>
            </a:r>
            <a:endParaRPr sz="1000">
              <a:solidFill>
                <a:schemeClr val="lt1"/>
              </a:solidFill>
              <a:latin typeface="Inter Medium"/>
              <a:ea typeface="Inter Medium"/>
              <a:cs typeface="Inter Medium"/>
              <a:sym typeface="Inter Medium"/>
            </a:endParaRPr>
          </a:p>
        </p:txBody>
      </p:sp>
      <p:sp>
        <p:nvSpPr>
          <p:cNvPr id="950" name="Google Shape;950;p109"/>
          <p:cNvSpPr/>
          <p:nvPr>
            <p:ph idx="4294967295" type="body"/>
          </p:nvPr>
        </p:nvSpPr>
        <p:spPr>
          <a:xfrm>
            <a:off x="5345200" y="4270650"/>
            <a:ext cx="3532200" cy="7197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0"/>
              </a:spcAft>
              <a:buNone/>
            </a:pPr>
            <a:r>
              <a:t/>
            </a:r>
            <a:endParaRPr sz="900">
              <a:solidFill>
                <a:schemeClr val="lt1"/>
              </a:solidFill>
            </a:endParaRPr>
          </a:p>
          <a:p>
            <a:pPr indent="0" lvl="0" marL="0" rtl="0" algn="l">
              <a:lnSpc>
                <a:spcPct val="150000"/>
              </a:lnSpc>
              <a:spcBef>
                <a:spcPts val="1200"/>
              </a:spcBef>
              <a:spcAft>
                <a:spcPts val="0"/>
              </a:spcAft>
              <a:buNone/>
            </a:pPr>
            <a:r>
              <a:rPr lang="en" sz="900">
                <a:solidFill>
                  <a:schemeClr val="lt1"/>
                </a:solidFill>
              </a:rPr>
              <a:t>Users with </a:t>
            </a:r>
            <a:r>
              <a:rPr b="1" lang="en" sz="900">
                <a:solidFill>
                  <a:schemeClr val="lt1"/>
                </a:solidFill>
              </a:rPr>
              <a:t>Access to Bynder Express </a:t>
            </a:r>
            <a:r>
              <a:rPr lang="en" sz="900">
                <a:solidFill>
                  <a:schemeClr val="lt1"/>
                </a:solidFill>
              </a:rPr>
              <a:t>can send files via Bynder Express</a:t>
            </a:r>
            <a:endParaRPr sz="1100">
              <a:solidFill>
                <a:schemeClr val="lt1"/>
              </a:solidFill>
            </a:endParaRPr>
          </a:p>
          <a:p>
            <a:pPr indent="0" lvl="0" marL="0" rtl="0" algn="l">
              <a:lnSpc>
                <a:spcPct val="100000"/>
              </a:lnSpc>
              <a:spcBef>
                <a:spcPts val="1200"/>
              </a:spcBef>
              <a:spcAft>
                <a:spcPts val="400"/>
              </a:spcAft>
              <a:buClr>
                <a:schemeClr val="lt1"/>
              </a:buClr>
              <a:buSzPts val="1400"/>
              <a:buNone/>
            </a:pPr>
            <a:r>
              <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55" name="Shape 955"/>
        <p:cNvGrpSpPr/>
        <p:nvPr/>
      </p:nvGrpSpPr>
      <p:grpSpPr>
        <a:xfrm>
          <a:off x="0" y="0"/>
          <a:ext cx="0" cy="0"/>
          <a:chOff x="0" y="0"/>
          <a:chExt cx="0" cy="0"/>
        </a:xfrm>
      </p:grpSpPr>
      <p:sp>
        <p:nvSpPr>
          <p:cNvPr id="956" name="Google Shape;956;p110"/>
          <p:cNvSpPr txBox="1"/>
          <p:nvPr>
            <p:ph type="title"/>
          </p:nvPr>
        </p:nvSpPr>
        <p:spPr>
          <a:xfrm>
            <a:off x="663575" y="412750"/>
            <a:ext cx="5280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Share Files via Bynder Express</a:t>
            </a:r>
            <a:endParaRPr b="1">
              <a:solidFill>
                <a:schemeClr val="dk1"/>
              </a:solidFill>
              <a:latin typeface="Inter"/>
              <a:ea typeface="Inter"/>
              <a:cs typeface="Inter"/>
              <a:sym typeface="Inter"/>
            </a:endParaRPr>
          </a:p>
        </p:txBody>
      </p:sp>
      <p:sp>
        <p:nvSpPr>
          <p:cNvPr id="957" name="Google Shape;957;p110"/>
          <p:cNvSpPr txBox="1"/>
          <p:nvPr/>
        </p:nvSpPr>
        <p:spPr>
          <a:xfrm>
            <a:off x="4389950" y="19540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1200"/>
              </a:spcAft>
              <a:buNone/>
            </a:pPr>
            <a:r>
              <a:t/>
            </a:r>
            <a:endParaRPr sz="1200">
              <a:solidFill>
                <a:schemeClr val="dk1"/>
              </a:solidFill>
              <a:latin typeface="Inter"/>
              <a:ea typeface="Inter"/>
              <a:cs typeface="Inter"/>
              <a:sym typeface="Inter"/>
            </a:endParaRPr>
          </a:p>
        </p:txBody>
      </p:sp>
      <p:sp>
        <p:nvSpPr>
          <p:cNvPr id="958" name="Google Shape;958;p110"/>
          <p:cNvSpPr/>
          <p:nvPr>
            <p:ph idx="4294967295" type="body"/>
          </p:nvPr>
        </p:nvSpPr>
        <p:spPr>
          <a:xfrm>
            <a:off x="4046400" y="4086050"/>
            <a:ext cx="4699200" cy="8529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rPr>
              <a:t>To allow your users to access their personal transfer history and view a record of the files they previously transferred, you need to enable the </a:t>
            </a:r>
            <a:r>
              <a:rPr b="1" lang="en" sz="1000">
                <a:solidFill>
                  <a:schemeClr val="lt1"/>
                </a:solidFill>
              </a:rPr>
              <a:t>View Personal Transfer</a:t>
            </a:r>
            <a:r>
              <a:rPr lang="en" sz="1000">
                <a:solidFill>
                  <a:schemeClr val="lt1"/>
                </a:solidFill>
              </a:rPr>
              <a:t> permission.</a:t>
            </a:r>
            <a:endParaRPr sz="1000">
              <a:solidFill>
                <a:schemeClr val="lt1"/>
              </a:solidFill>
            </a:endParaRPr>
          </a:p>
        </p:txBody>
      </p:sp>
      <p:sp>
        <p:nvSpPr>
          <p:cNvPr id="959" name="Google Shape;959;p110"/>
          <p:cNvSpPr txBox="1"/>
          <p:nvPr/>
        </p:nvSpPr>
        <p:spPr>
          <a:xfrm>
            <a:off x="413675" y="864900"/>
            <a:ext cx="5280000" cy="3063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Inter"/>
              <a:buAutoNum type="arabicPeriod"/>
            </a:pPr>
            <a:r>
              <a:rPr lang="en" sz="1100">
                <a:latin typeface="Inter"/>
                <a:ea typeface="Inter"/>
                <a:cs typeface="Inter"/>
                <a:sym typeface="Inter"/>
              </a:rPr>
              <a:t>Locate Bynder Express (this may vary depending on where your admin choose to locate).</a:t>
            </a:r>
            <a:endParaRPr sz="1100">
              <a:latin typeface="Inter"/>
              <a:ea typeface="Inter"/>
              <a:cs typeface="Inter"/>
              <a:sym typeface="Inter"/>
            </a:endParaRPr>
          </a:p>
          <a:p>
            <a:pPr indent="0" lvl="0" marL="457200" rtl="0" algn="l">
              <a:spcBef>
                <a:spcPts val="0"/>
              </a:spcBef>
              <a:spcAft>
                <a:spcPts val="0"/>
              </a:spcAft>
              <a:buNone/>
            </a:pPr>
            <a:r>
              <a:t/>
            </a:r>
            <a:endParaRPr sz="1100">
              <a:latin typeface="Inter"/>
              <a:ea typeface="Inter"/>
              <a:cs typeface="Inter"/>
              <a:sym typeface="Inter"/>
            </a:endParaRPr>
          </a:p>
          <a:p>
            <a:pPr indent="-298450" lvl="0" marL="457200" rtl="0" algn="l">
              <a:spcBef>
                <a:spcPts val="0"/>
              </a:spcBef>
              <a:spcAft>
                <a:spcPts val="0"/>
              </a:spcAft>
              <a:buSzPts val="1100"/>
              <a:buFont typeface="Inter"/>
              <a:buAutoNum type="arabicPeriod"/>
            </a:pPr>
            <a:r>
              <a:rPr lang="en" sz="1100">
                <a:latin typeface="Inter"/>
                <a:ea typeface="Inter"/>
                <a:cs typeface="Inter"/>
                <a:sym typeface="Inter"/>
              </a:rPr>
              <a:t>Click </a:t>
            </a:r>
            <a:r>
              <a:rPr b="1" lang="en" sz="1100">
                <a:latin typeface="Inter"/>
                <a:ea typeface="Inter"/>
                <a:cs typeface="Inter"/>
                <a:sym typeface="Inter"/>
              </a:rPr>
              <a:t>Share your files</a:t>
            </a:r>
            <a:r>
              <a:rPr lang="en" sz="1100">
                <a:latin typeface="Inter"/>
                <a:ea typeface="Inter"/>
                <a:cs typeface="Inter"/>
                <a:sym typeface="Inter"/>
              </a:rPr>
              <a:t> or</a:t>
            </a:r>
            <a:r>
              <a:rPr b="1" lang="en" sz="1100">
                <a:latin typeface="Inter"/>
                <a:ea typeface="Inter"/>
                <a:cs typeface="Inter"/>
                <a:sym typeface="Inter"/>
              </a:rPr>
              <a:t> drag and drop </a:t>
            </a:r>
            <a:r>
              <a:rPr lang="en" sz="1100">
                <a:latin typeface="Inter"/>
                <a:ea typeface="Inter"/>
                <a:cs typeface="Inter"/>
                <a:sym typeface="Inter"/>
              </a:rPr>
              <a:t>the files you wish to share into the Bynder Express box.</a:t>
            </a:r>
            <a:endParaRPr sz="1100">
              <a:latin typeface="Inter"/>
              <a:ea typeface="Inter"/>
              <a:cs typeface="Inter"/>
              <a:sym typeface="Inter"/>
            </a:endParaRPr>
          </a:p>
          <a:p>
            <a:pPr indent="0" lvl="0" marL="0" rtl="0" algn="l">
              <a:spcBef>
                <a:spcPts val="0"/>
              </a:spcBef>
              <a:spcAft>
                <a:spcPts val="0"/>
              </a:spcAft>
              <a:buNone/>
            </a:pPr>
            <a:r>
              <a:t/>
            </a:r>
            <a:endParaRPr sz="1100">
              <a:latin typeface="Inter"/>
              <a:ea typeface="Inter"/>
              <a:cs typeface="Inter"/>
              <a:sym typeface="Inter"/>
            </a:endParaRPr>
          </a:p>
          <a:p>
            <a:pPr indent="-298450" lvl="0" marL="457200" rtl="0" algn="l">
              <a:spcBef>
                <a:spcPts val="0"/>
              </a:spcBef>
              <a:spcAft>
                <a:spcPts val="0"/>
              </a:spcAft>
              <a:buSzPts val="1100"/>
              <a:buFont typeface="Inter"/>
              <a:buAutoNum type="arabicPeriod"/>
            </a:pPr>
            <a:r>
              <a:rPr lang="en" sz="1100">
                <a:latin typeface="Inter"/>
                <a:ea typeface="Inter"/>
                <a:cs typeface="Inter"/>
                <a:sym typeface="Inter"/>
              </a:rPr>
              <a:t>Choose Sharing Method.</a:t>
            </a:r>
            <a:endParaRPr sz="1100">
              <a:latin typeface="Inter"/>
              <a:ea typeface="Inter"/>
              <a:cs typeface="Inter"/>
              <a:sym typeface="Inter"/>
            </a:endParaRPr>
          </a:p>
          <a:p>
            <a:pPr indent="0" lvl="0" marL="0" rtl="0" algn="l">
              <a:spcBef>
                <a:spcPts val="0"/>
              </a:spcBef>
              <a:spcAft>
                <a:spcPts val="0"/>
              </a:spcAft>
              <a:buNone/>
            </a:pPr>
            <a:r>
              <a:t/>
            </a:r>
            <a:endParaRPr sz="1100">
              <a:latin typeface="Inter"/>
              <a:ea typeface="Inter"/>
              <a:cs typeface="Inter"/>
              <a:sym typeface="Inter"/>
            </a:endParaRPr>
          </a:p>
          <a:p>
            <a:pPr indent="-298450" lvl="0" marL="457200" rtl="0" algn="l">
              <a:spcBef>
                <a:spcPts val="0"/>
              </a:spcBef>
              <a:spcAft>
                <a:spcPts val="0"/>
              </a:spcAft>
              <a:buSzPts val="1100"/>
              <a:buFont typeface="Inter"/>
              <a:buAutoNum type="arabicPeriod"/>
            </a:pPr>
            <a:r>
              <a:rPr lang="en" sz="1100">
                <a:latin typeface="Inter"/>
                <a:ea typeface="Inter"/>
                <a:cs typeface="Inter"/>
                <a:sym typeface="Inter"/>
              </a:rPr>
              <a:t>Select either the </a:t>
            </a:r>
            <a:r>
              <a:rPr b="1" lang="en" sz="1100">
                <a:latin typeface="Inter"/>
                <a:ea typeface="Inter"/>
                <a:cs typeface="Inter"/>
                <a:sym typeface="Inter"/>
              </a:rPr>
              <a:t>Email</a:t>
            </a:r>
            <a:r>
              <a:rPr lang="en" sz="1100">
                <a:latin typeface="Inter"/>
                <a:ea typeface="Inter"/>
                <a:cs typeface="Inter"/>
                <a:sym typeface="Inter"/>
              </a:rPr>
              <a:t> tab or the </a:t>
            </a:r>
            <a:r>
              <a:rPr b="1" lang="en" sz="1100">
                <a:latin typeface="Inter"/>
                <a:ea typeface="Inter"/>
                <a:cs typeface="Inter"/>
                <a:sym typeface="Inter"/>
              </a:rPr>
              <a:t>Link</a:t>
            </a:r>
            <a:r>
              <a:rPr lang="en" sz="1100">
                <a:latin typeface="Inter"/>
                <a:ea typeface="Inter"/>
                <a:cs typeface="Inter"/>
                <a:sym typeface="Inter"/>
              </a:rPr>
              <a:t> tab to choose your preferred method of sharing.</a:t>
            </a:r>
            <a:endParaRPr sz="1100">
              <a:latin typeface="Inter"/>
              <a:ea typeface="Inter"/>
              <a:cs typeface="Inter"/>
              <a:sym typeface="Inter"/>
            </a:endParaRPr>
          </a:p>
          <a:p>
            <a:pPr indent="0" lvl="0" marL="0" rtl="0" algn="l">
              <a:spcBef>
                <a:spcPts val="0"/>
              </a:spcBef>
              <a:spcAft>
                <a:spcPts val="0"/>
              </a:spcAft>
              <a:buNone/>
            </a:pPr>
            <a:r>
              <a:t/>
            </a:r>
            <a:endParaRPr sz="1100">
              <a:latin typeface="Inter"/>
              <a:ea typeface="Inter"/>
              <a:cs typeface="Inter"/>
              <a:sym typeface="Inter"/>
            </a:endParaRPr>
          </a:p>
          <a:p>
            <a:pPr indent="-298450" lvl="0" marL="457200" rtl="0" algn="l">
              <a:spcBef>
                <a:spcPts val="0"/>
              </a:spcBef>
              <a:spcAft>
                <a:spcPts val="0"/>
              </a:spcAft>
              <a:buSzPts val="1100"/>
              <a:buFont typeface="Inter"/>
              <a:buAutoNum type="arabicPeriod"/>
            </a:pPr>
            <a:r>
              <a:rPr lang="en" sz="1100">
                <a:latin typeface="Inter"/>
                <a:ea typeface="Inter"/>
                <a:cs typeface="Inter"/>
                <a:sym typeface="Inter"/>
              </a:rPr>
              <a:t>(Optional) </a:t>
            </a:r>
            <a:r>
              <a:rPr b="1" lang="en" sz="1100">
                <a:latin typeface="Inter"/>
                <a:ea typeface="Inter"/>
                <a:cs typeface="Inter"/>
                <a:sym typeface="Inter"/>
              </a:rPr>
              <a:t>Add a message for the recipient.</a:t>
            </a:r>
            <a:endParaRPr b="1" sz="1100">
              <a:latin typeface="Inter"/>
              <a:ea typeface="Inter"/>
              <a:cs typeface="Inter"/>
              <a:sym typeface="Inter"/>
            </a:endParaRPr>
          </a:p>
          <a:p>
            <a:pPr indent="0" lvl="0" marL="0" rtl="0" algn="l">
              <a:spcBef>
                <a:spcPts val="0"/>
              </a:spcBef>
              <a:spcAft>
                <a:spcPts val="0"/>
              </a:spcAft>
              <a:buNone/>
            </a:pPr>
            <a:r>
              <a:t/>
            </a:r>
            <a:endParaRPr b="1" sz="1100">
              <a:latin typeface="Inter"/>
              <a:ea typeface="Inter"/>
              <a:cs typeface="Inter"/>
              <a:sym typeface="Inter"/>
            </a:endParaRPr>
          </a:p>
          <a:p>
            <a:pPr indent="-298450" lvl="0" marL="457200" rtl="0" algn="l">
              <a:spcBef>
                <a:spcPts val="0"/>
              </a:spcBef>
              <a:spcAft>
                <a:spcPts val="0"/>
              </a:spcAft>
              <a:buSzPts val="1100"/>
              <a:buFont typeface="Inter"/>
              <a:buAutoNum type="arabicPeriod"/>
            </a:pPr>
            <a:r>
              <a:rPr lang="en" sz="1100">
                <a:latin typeface="Inter"/>
                <a:ea typeface="Inter"/>
                <a:cs typeface="Inter"/>
                <a:sym typeface="Inter"/>
              </a:rPr>
              <a:t>Choose an expiration date for the link (24 hours, one week, one month, or no expiration).</a:t>
            </a:r>
            <a:endParaRPr sz="1100">
              <a:latin typeface="Inter"/>
              <a:ea typeface="Inter"/>
              <a:cs typeface="Inter"/>
              <a:sym typeface="Inter"/>
            </a:endParaRPr>
          </a:p>
          <a:p>
            <a:pPr indent="0" lvl="0" marL="0" rtl="0" algn="l">
              <a:spcBef>
                <a:spcPts val="0"/>
              </a:spcBef>
              <a:spcAft>
                <a:spcPts val="0"/>
              </a:spcAft>
              <a:buNone/>
            </a:pPr>
            <a:r>
              <a:t/>
            </a:r>
            <a:endParaRPr sz="1100">
              <a:latin typeface="Inter"/>
              <a:ea typeface="Inter"/>
              <a:cs typeface="Inter"/>
              <a:sym typeface="Inter"/>
            </a:endParaRPr>
          </a:p>
          <a:p>
            <a:pPr indent="-298450" lvl="0" marL="457200" rtl="0" algn="l">
              <a:spcBef>
                <a:spcPts val="0"/>
              </a:spcBef>
              <a:spcAft>
                <a:spcPts val="0"/>
              </a:spcAft>
              <a:buSzPts val="1100"/>
              <a:buFont typeface="Inter"/>
              <a:buAutoNum type="arabicPeriod"/>
            </a:pPr>
            <a:r>
              <a:rPr lang="en" sz="1100">
                <a:latin typeface="Inter"/>
                <a:ea typeface="Inter"/>
                <a:cs typeface="Inter"/>
                <a:sym typeface="Inter"/>
              </a:rPr>
              <a:t>Click </a:t>
            </a:r>
            <a:r>
              <a:rPr b="1" lang="en" sz="1100">
                <a:latin typeface="Inter"/>
                <a:ea typeface="Inter"/>
                <a:cs typeface="Inter"/>
                <a:sym typeface="Inter"/>
              </a:rPr>
              <a:t>Send</a:t>
            </a:r>
            <a:r>
              <a:rPr lang="en" sz="1100">
                <a:latin typeface="Inter"/>
                <a:ea typeface="Inter"/>
                <a:cs typeface="Inter"/>
                <a:sym typeface="Inter"/>
              </a:rPr>
              <a:t>.</a:t>
            </a:r>
            <a:endParaRPr sz="1100">
              <a:latin typeface="Inter"/>
              <a:ea typeface="Inter"/>
              <a:cs typeface="Inter"/>
              <a:sym typeface="Inter"/>
            </a:endParaRPr>
          </a:p>
        </p:txBody>
      </p:sp>
      <p:sp>
        <p:nvSpPr>
          <p:cNvPr id="960" name="Google Shape;960;p110"/>
          <p:cNvSpPr/>
          <p:nvPr>
            <p:ph idx="4294967295" type="body"/>
          </p:nvPr>
        </p:nvSpPr>
        <p:spPr>
          <a:xfrm>
            <a:off x="5169775" y="140225"/>
            <a:ext cx="3901200" cy="7782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0"/>
              </a:spcAft>
              <a:buNone/>
            </a:pPr>
            <a:r>
              <a:t/>
            </a:r>
            <a:endParaRPr>
              <a:solidFill>
                <a:schemeClr val="lt1"/>
              </a:solidFill>
            </a:endParaRPr>
          </a:p>
          <a:p>
            <a:pPr indent="0" lvl="0" marL="0" rtl="0" algn="l">
              <a:lnSpc>
                <a:spcPct val="150000"/>
              </a:lnSpc>
              <a:spcBef>
                <a:spcPts val="1200"/>
              </a:spcBef>
              <a:spcAft>
                <a:spcPts val="0"/>
              </a:spcAft>
              <a:buNone/>
            </a:pPr>
            <a:r>
              <a:rPr lang="en">
                <a:solidFill>
                  <a:schemeClr val="lt1"/>
                </a:solidFill>
              </a:rPr>
              <a:t>Include a screenshot of where you chose to </a:t>
            </a:r>
            <a:r>
              <a:rPr b="1" lang="en">
                <a:solidFill>
                  <a:schemeClr val="lt1"/>
                </a:solidFill>
                <a:uFill>
                  <a:noFill/>
                </a:uFill>
                <a:hlinkClick r:id="rId3">
                  <a:extLst>
                    <a:ext uri="{A12FA001-AC4F-418D-AE19-62706E023703}">
                      <ahyp:hlinkClr val="tx"/>
                    </a:ext>
                  </a:extLst>
                </a:hlinkClick>
              </a:rPr>
              <a:t>locate</a:t>
            </a:r>
            <a:r>
              <a:rPr lang="en">
                <a:solidFill>
                  <a:schemeClr val="lt1"/>
                </a:solidFill>
              </a:rPr>
              <a:t> your Bynder Express</a:t>
            </a:r>
            <a:endParaRPr sz="1400">
              <a:solidFill>
                <a:schemeClr val="lt1"/>
              </a:solidFill>
              <a:latin typeface="Arial"/>
              <a:ea typeface="Arial"/>
              <a:cs typeface="Arial"/>
              <a:sym typeface="Arial"/>
            </a:endParaRPr>
          </a:p>
          <a:p>
            <a:pPr indent="0" lvl="0" marL="0" rtl="0" algn="l">
              <a:lnSpc>
                <a:spcPct val="100000"/>
              </a:lnSpc>
              <a:spcBef>
                <a:spcPts val="1200"/>
              </a:spcBef>
              <a:spcAft>
                <a:spcPts val="400"/>
              </a:spcAft>
              <a:buClr>
                <a:schemeClr val="lt1"/>
              </a:buClr>
              <a:buSzPts val="1400"/>
              <a:buNone/>
            </a:pPr>
            <a:r>
              <a:t/>
            </a:r>
            <a:endParaRPr sz="1000">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11"/>
          <p:cNvSpPr txBox="1"/>
          <p:nvPr>
            <p:ph type="title"/>
          </p:nvPr>
        </p:nvSpPr>
        <p:spPr>
          <a:xfrm>
            <a:off x="435000" y="11303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Why Metadata Matters </a:t>
            </a:r>
            <a:endParaRPr b="1">
              <a:latin typeface="Inter"/>
              <a:ea typeface="Inter"/>
              <a:cs typeface="Inter"/>
              <a:sym typeface="Inte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12"/>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What is </a:t>
            </a:r>
            <a:r>
              <a:rPr b="1" lang="en">
                <a:solidFill>
                  <a:schemeClr val="accent1"/>
                </a:solidFill>
                <a:latin typeface="Inter"/>
                <a:ea typeface="Inter"/>
                <a:cs typeface="Inter"/>
                <a:sym typeface="Inter"/>
              </a:rPr>
              <a:t>Metadata?</a:t>
            </a:r>
            <a:endParaRPr b="1">
              <a:solidFill>
                <a:schemeClr val="accent1"/>
              </a:solidFill>
              <a:latin typeface="Inter"/>
              <a:ea typeface="Inter"/>
              <a:cs typeface="Inter"/>
              <a:sym typeface="Inter"/>
            </a:endParaRPr>
          </a:p>
        </p:txBody>
      </p:sp>
      <p:sp>
        <p:nvSpPr>
          <p:cNvPr id="973" name="Google Shape;973;p112"/>
          <p:cNvSpPr txBox="1"/>
          <p:nvPr/>
        </p:nvSpPr>
        <p:spPr>
          <a:xfrm>
            <a:off x="593400" y="911975"/>
            <a:ext cx="8054700" cy="1939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200"/>
              </a:spcBef>
              <a:spcAft>
                <a:spcPts val="0"/>
              </a:spcAft>
              <a:buNone/>
            </a:pPr>
            <a:r>
              <a:t/>
            </a:r>
            <a:endParaRPr sz="1200">
              <a:latin typeface="Inter"/>
              <a:ea typeface="Inter"/>
              <a:cs typeface="Inter"/>
              <a:sym typeface="Inter"/>
            </a:endParaRPr>
          </a:p>
          <a:p>
            <a:pPr indent="0" lvl="0" marL="0" rtl="0" algn="l">
              <a:lnSpc>
                <a:spcPct val="120000"/>
              </a:lnSpc>
              <a:spcBef>
                <a:spcPts val="1200"/>
              </a:spcBef>
              <a:spcAft>
                <a:spcPts val="0"/>
              </a:spcAft>
              <a:buNone/>
            </a:pPr>
            <a:r>
              <a:rPr lang="en" sz="1200">
                <a:latin typeface="Inter"/>
                <a:ea typeface="Inter"/>
                <a:cs typeface="Inter"/>
                <a:sym typeface="Inter"/>
              </a:rPr>
              <a:t>Metadata is information that provides details about an asset’s data. Think of it as </a:t>
            </a:r>
            <a:r>
              <a:rPr b="1" lang="en" sz="1200">
                <a:latin typeface="Inter"/>
                <a:ea typeface="Inter"/>
                <a:cs typeface="Inter"/>
                <a:sym typeface="Inter"/>
              </a:rPr>
              <a:t>keywords</a:t>
            </a:r>
            <a:r>
              <a:rPr lang="en" sz="1200">
                <a:latin typeface="Inter"/>
                <a:ea typeface="Inter"/>
                <a:cs typeface="Inter"/>
                <a:sym typeface="Inter"/>
              </a:rPr>
              <a:t> or </a:t>
            </a:r>
            <a:r>
              <a:rPr b="1" lang="en" sz="1200">
                <a:latin typeface="Inter"/>
                <a:ea typeface="Inter"/>
                <a:cs typeface="Inter"/>
                <a:sym typeface="Inter"/>
              </a:rPr>
              <a:t>tags</a:t>
            </a:r>
            <a:r>
              <a:rPr lang="en" sz="1200">
                <a:latin typeface="Inter"/>
                <a:ea typeface="Inter"/>
                <a:cs typeface="Inter"/>
                <a:sym typeface="Inter"/>
              </a:rPr>
              <a:t>. It encompasses technical details (e.g., file size, resolution, file format), administrative information (e.g., asset owner, permitted uses), and descriptive data (e.g., location, product, or campaign).</a:t>
            </a:r>
            <a:endParaRPr sz="1200">
              <a:latin typeface="Inter"/>
              <a:ea typeface="Inter"/>
              <a:cs typeface="Inter"/>
              <a:sym typeface="Inter"/>
            </a:endParaRPr>
          </a:p>
          <a:p>
            <a:pPr indent="0" lvl="0" marL="0" rtl="0" algn="l">
              <a:lnSpc>
                <a:spcPct val="120000"/>
              </a:lnSpc>
              <a:spcBef>
                <a:spcPts val="1200"/>
              </a:spcBef>
              <a:spcAft>
                <a:spcPts val="0"/>
              </a:spcAft>
              <a:buNone/>
            </a:pPr>
            <a:r>
              <a:t/>
            </a:r>
            <a:endParaRPr sz="1200">
              <a:latin typeface="Inter"/>
              <a:ea typeface="Inter"/>
              <a:cs typeface="Inter"/>
              <a:sym typeface="Inter"/>
            </a:endParaRPr>
          </a:p>
          <a:p>
            <a:pPr indent="0" lvl="0" marL="0" rtl="0" algn="l">
              <a:lnSpc>
                <a:spcPct val="120000"/>
              </a:lnSpc>
              <a:spcBef>
                <a:spcPts val="1200"/>
              </a:spcBef>
              <a:spcAft>
                <a:spcPts val="1200"/>
              </a:spcAft>
              <a:buNone/>
            </a:pPr>
            <a:r>
              <a:t/>
            </a:r>
            <a:endParaRPr sz="1200">
              <a:latin typeface="Inter"/>
              <a:ea typeface="Inter"/>
              <a:cs typeface="Inter"/>
              <a:sym typeface="Inter"/>
            </a:endParaRPr>
          </a:p>
        </p:txBody>
      </p:sp>
      <p:pic>
        <p:nvPicPr>
          <p:cNvPr id="974" name="Google Shape;974;p112"/>
          <p:cNvPicPr preferRelativeResize="0"/>
          <p:nvPr/>
        </p:nvPicPr>
        <p:blipFill>
          <a:blip r:embed="rId3">
            <a:alphaModFix/>
          </a:blip>
          <a:stretch>
            <a:fillRect/>
          </a:stretch>
        </p:blipFill>
        <p:spPr>
          <a:xfrm>
            <a:off x="4870350" y="2424425"/>
            <a:ext cx="3955825" cy="2572225"/>
          </a:xfrm>
          <a:prstGeom prst="rect">
            <a:avLst/>
          </a:prstGeom>
          <a:noFill/>
          <a:ln>
            <a:noFill/>
          </a:ln>
        </p:spPr>
      </p:pic>
      <p:sp>
        <p:nvSpPr>
          <p:cNvPr id="975" name="Google Shape;975;p112"/>
          <p:cNvSpPr txBox="1"/>
          <p:nvPr/>
        </p:nvSpPr>
        <p:spPr>
          <a:xfrm>
            <a:off x="358775" y="26975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Inter"/>
              <a:ea typeface="Inter"/>
              <a:cs typeface="Inter"/>
              <a:sym typeface="Inter"/>
            </a:endParaRPr>
          </a:p>
        </p:txBody>
      </p:sp>
      <p:sp>
        <p:nvSpPr>
          <p:cNvPr id="976" name="Google Shape;976;p112"/>
          <p:cNvSpPr/>
          <p:nvPr>
            <p:ph idx="4294967295" type="body"/>
          </p:nvPr>
        </p:nvSpPr>
        <p:spPr>
          <a:xfrm>
            <a:off x="626175" y="3132600"/>
            <a:ext cx="3721200" cy="838800"/>
          </a:xfrm>
          <a:prstGeom prst="roundRect">
            <a:avLst>
              <a:gd fmla="val 12584" name="adj"/>
            </a:avLst>
          </a:prstGeom>
          <a:solidFill>
            <a:schemeClr val="accent1"/>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rPr>
              <a:t>Take the guesswork out of finding, accessing, and using assets, saving you time and effort every step of the way.</a:t>
            </a:r>
            <a:endParaRPr sz="1000">
              <a:solidFill>
                <a:schemeClr val="lt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13"/>
          <p:cNvSpPr txBox="1"/>
          <p:nvPr>
            <p:ph idx="4294967295" type="body"/>
          </p:nvPr>
        </p:nvSpPr>
        <p:spPr>
          <a:xfrm>
            <a:off x="4654075" y="1050850"/>
            <a:ext cx="3297000" cy="20544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rPr lang="en" sz="1000"/>
              <a:t>Helps find what you need faster. When assets are tagged with clear, descriptive metadata, you can search using relevant terms instead of digging through complicated folder structures. </a:t>
            </a:r>
            <a:endParaRPr sz="1000"/>
          </a:p>
          <a:p>
            <a:pPr indent="0" lvl="0" marL="0" rtl="0" algn="l">
              <a:lnSpc>
                <a:spcPct val="130000"/>
              </a:lnSpc>
              <a:spcBef>
                <a:spcPts val="0"/>
              </a:spcBef>
              <a:spcAft>
                <a:spcPts val="0"/>
              </a:spcAft>
              <a:buClr>
                <a:srgbClr val="000000"/>
              </a:buClr>
              <a:buFont typeface="Arial"/>
              <a:buNone/>
            </a:pPr>
            <a:r>
              <a:t/>
            </a:r>
            <a:endParaRPr sz="1000"/>
          </a:p>
          <a:p>
            <a:pPr indent="0" lvl="0" marL="0" rtl="0" algn="l">
              <a:lnSpc>
                <a:spcPct val="130000"/>
              </a:lnSpc>
              <a:spcBef>
                <a:spcPts val="0"/>
              </a:spcBef>
              <a:spcAft>
                <a:spcPts val="0"/>
              </a:spcAft>
              <a:buClr>
                <a:srgbClr val="000000"/>
              </a:buClr>
              <a:buFont typeface="Arial"/>
              <a:buNone/>
            </a:pPr>
            <a:r>
              <a:rPr lang="en" sz="1000"/>
              <a:t>Unlike folders—where assets can only live in one place—metadata allows assets to appear in multiple searches, making it much easier to locate what you’re looking for. This is the magic of Bynder!</a:t>
            </a:r>
            <a:endParaRPr sz="1000"/>
          </a:p>
        </p:txBody>
      </p:sp>
      <p:grpSp>
        <p:nvGrpSpPr>
          <p:cNvPr id="983" name="Google Shape;983;p113"/>
          <p:cNvGrpSpPr/>
          <p:nvPr/>
        </p:nvGrpSpPr>
        <p:grpSpPr>
          <a:xfrm>
            <a:off x="4095715" y="3482680"/>
            <a:ext cx="359969" cy="359908"/>
            <a:chOff x="1478849" y="2087728"/>
            <a:chExt cx="359969" cy="359908"/>
          </a:xfrm>
        </p:grpSpPr>
        <p:sp>
          <p:nvSpPr>
            <p:cNvPr id="984" name="Google Shape;984;p113"/>
            <p:cNvSpPr/>
            <p:nvPr/>
          </p:nvSpPr>
          <p:spPr>
            <a:xfrm>
              <a:off x="1478849" y="2087728"/>
              <a:ext cx="359969" cy="359908"/>
            </a:xfrm>
            <a:custGeom>
              <a:rect b="b" l="l" r="r" t="t"/>
              <a:pathLst>
                <a:path extrusionOk="0" h="14920" w="14921">
                  <a:moveTo>
                    <a:pt x="2985" y="0"/>
                  </a:moveTo>
                  <a:cubicBezTo>
                    <a:pt x="1333" y="0"/>
                    <a:pt x="1" y="1333"/>
                    <a:pt x="1" y="2984"/>
                  </a:cubicBezTo>
                  <a:lnTo>
                    <a:pt x="1" y="11936"/>
                  </a:lnTo>
                  <a:cubicBezTo>
                    <a:pt x="1" y="13587"/>
                    <a:pt x="1333" y="14920"/>
                    <a:pt x="2985" y="14920"/>
                  </a:cubicBezTo>
                  <a:lnTo>
                    <a:pt x="11936" y="14920"/>
                  </a:lnTo>
                  <a:cubicBezTo>
                    <a:pt x="13587" y="14920"/>
                    <a:pt x="14920" y="13587"/>
                    <a:pt x="14920" y="11936"/>
                  </a:cubicBezTo>
                  <a:lnTo>
                    <a:pt x="14920" y="2984"/>
                  </a:lnTo>
                  <a:cubicBezTo>
                    <a:pt x="14920" y="1333"/>
                    <a:pt x="13587" y="0"/>
                    <a:pt x="1193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985" name="Google Shape;985;p113"/>
            <p:cNvSpPr/>
            <p:nvPr/>
          </p:nvSpPr>
          <p:spPr>
            <a:xfrm>
              <a:off x="1558990" y="2187521"/>
              <a:ext cx="199683" cy="160294"/>
            </a:xfrm>
            <a:custGeom>
              <a:rect b="b" l="l" r="r" t="t"/>
              <a:pathLst>
                <a:path extrusionOk="0" h="6645" w="8277">
                  <a:moveTo>
                    <a:pt x="3164" y="697"/>
                  </a:moveTo>
                  <a:lnTo>
                    <a:pt x="3860" y="1393"/>
                  </a:lnTo>
                  <a:lnTo>
                    <a:pt x="7600" y="1393"/>
                  </a:lnTo>
                  <a:lnTo>
                    <a:pt x="7600" y="5949"/>
                  </a:lnTo>
                  <a:lnTo>
                    <a:pt x="677" y="5949"/>
                  </a:lnTo>
                  <a:lnTo>
                    <a:pt x="677" y="697"/>
                  </a:lnTo>
                  <a:close/>
                  <a:moveTo>
                    <a:pt x="677" y="1"/>
                  </a:moveTo>
                  <a:cubicBezTo>
                    <a:pt x="498" y="1"/>
                    <a:pt x="339" y="80"/>
                    <a:pt x="200" y="220"/>
                  </a:cubicBezTo>
                  <a:cubicBezTo>
                    <a:pt x="60" y="359"/>
                    <a:pt x="1" y="518"/>
                    <a:pt x="1" y="697"/>
                  </a:cubicBezTo>
                  <a:lnTo>
                    <a:pt x="1" y="5949"/>
                  </a:lnTo>
                  <a:cubicBezTo>
                    <a:pt x="1" y="6128"/>
                    <a:pt x="60" y="6287"/>
                    <a:pt x="200" y="6426"/>
                  </a:cubicBezTo>
                  <a:cubicBezTo>
                    <a:pt x="339" y="6565"/>
                    <a:pt x="498" y="6645"/>
                    <a:pt x="677" y="6645"/>
                  </a:cubicBezTo>
                  <a:lnTo>
                    <a:pt x="7600" y="6645"/>
                  </a:lnTo>
                  <a:cubicBezTo>
                    <a:pt x="7779" y="6645"/>
                    <a:pt x="7938" y="6565"/>
                    <a:pt x="8077" y="6426"/>
                  </a:cubicBezTo>
                  <a:cubicBezTo>
                    <a:pt x="8216" y="6287"/>
                    <a:pt x="8276" y="6128"/>
                    <a:pt x="8276" y="5949"/>
                  </a:cubicBezTo>
                  <a:lnTo>
                    <a:pt x="8276" y="1393"/>
                  </a:lnTo>
                  <a:cubicBezTo>
                    <a:pt x="8276" y="1214"/>
                    <a:pt x="8216" y="1055"/>
                    <a:pt x="8077" y="916"/>
                  </a:cubicBezTo>
                  <a:cubicBezTo>
                    <a:pt x="7938" y="777"/>
                    <a:pt x="7779" y="697"/>
                    <a:pt x="7600" y="697"/>
                  </a:cubicBezTo>
                  <a:lnTo>
                    <a:pt x="4138" y="697"/>
                  </a:lnTo>
                  <a:lnTo>
                    <a:pt x="3661" y="220"/>
                  </a:lnTo>
                  <a:cubicBezTo>
                    <a:pt x="3601" y="140"/>
                    <a:pt x="3522" y="100"/>
                    <a:pt x="3442" y="60"/>
                  </a:cubicBezTo>
                  <a:cubicBezTo>
                    <a:pt x="3343" y="21"/>
                    <a:pt x="3263" y="1"/>
                    <a:pt x="31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6" name="Google Shape;986;p113"/>
          <p:cNvSpPr/>
          <p:nvPr/>
        </p:nvSpPr>
        <p:spPr>
          <a:xfrm>
            <a:off x="4185707" y="2318649"/>
            <a:ext cx="179972" cy="159836"/>
          </a:xfrm>
          <a:custGeom>
            <a:rect b="b" l="l" r="r" t="t"/>
            <a:pathLst>
              <a:path extrusionOk="0" h="6626" w="7460">
                <a:moveTo>
                  <a:pt x="2944" y="399"/>
                </a:moveTo>
                <a:cubicBezTo>
                  <a:pt x="2845" y="399"/>
                  <a:pt x="2765" y="438"/>
                  <a:pt x="2686" y="498"/>
                </a:cubicBezTo>
                <a:cubicBezTo>
                  <a:pt x="2626" y="558"/>
                  <a:pt x="2586" y="637"/>
                  <a:pt x="2586" y="737"/>
                </a:cubicBezTo>
                <a:cubicBezTo>
                  <a:pt x="2586" y="836"/>
                  <a:pt x="2626" y="936"/>
                  <a:pt x="2686" y="995"/>
                </a:cubicBezTo>
                <a:cubicBezTo>
                  <a:pt x="2765" y="1055"/>
                  <a:pt x="2845" y="1095"/>
                  <a:pt x="2944" y="1095"/>
                </a:cubicBezTo>
                <a:lnTo>
                  <a:pt x="7102" y="1095"/>
                </a:lnTo>
                <a:cubicBezTo>
                  <a:pt x="7201" y="1095"/>
                  <a:pt x="7281" y="1055"/>
                  <a:pt x="7360" y="995"/>
                </a:cubicBezTo>
                <a:cubicBezTo>
                  <a:pt x="7420" y="936"/>
                  <a:pt x="7460" y="836"/>
                  <a:pt x="7460" y="757"/>
                </a:cubicBezTo>
                <a:cubicBezTo>
                  <a:pt x="7460" y="657"/>
                  <a:pt x="7420" y="558"/>
                  <a:pt x="7360" y="498"/>
                </a:cubicBezTo>
                <a:cubicBezTo>
                  <a:pt x="7281" y="438"/>
                  <a:pt x="7201" y="399"/>
                  <a:pt x="7102" y="399"/>
                </a:cubicBezTo>
                <a:close/>
                <a:moveTo>
                  <a:pt x="736" y="1"/>
                </a:moveTo>
                <a:cubicBezTo>
                  <a:pt x="537" y="1"/>
                  <a:pt x="358" y="80"/>
                  <a:pt x="219" y="220"/>
                </a:cubicBezTo>
                <a:cubicBezTo>
                  <a:pt x="60" y="379"/>
                  <a:pt x="0" y="538"/>
                  <a:pt x="0" y="737"/>
                </a:cubicBezTo>
                <a:cubicBezTo>
                  <a:pt x="0" y="956"/>
                  <a:pt x="60" y="1115"/>
                  <a:pt x="219" y="1274"/>
                </a:cubicBezTo>
                <a:cubicBezTo>
                  <a:pt x="358" y="1413"/>
                  <a:pt x="537" y="1493"/>
                  <a:pt x="736" y="1493"/>
                </a:cubicBezTo>
                <a:cubicBezTo>
                  <a:pt x="935" y="1493"/>
                  <a:pt x="1114" y="1413"/>
                  <a:pt x="1253" y="1274"/>
                </a:cubicBezTo>
                <a:cubicBezTo>
                  <a:pt x="1412" y="1115"/>
                  <a:pt x="1472" y="956"/>
                  <a:pt x="1472" y="737"/>
                </a:cubicBezTo>
                <a:cubicBezTo>
                  <a:pt x="1472" y="538"/>
                  <a:pt x="1412" y="379"/>
                  <a:pt x="1253" y="220"/>
                </a:cubicBezTo>
                <a:cubicBezTo>
                  <a:pt x="1114" y="80"/>
                  <a:pt x="935" y="1"/>
                  <a:pt x="736" y="1"/>
                </a:cubicBezTo>
                <a:close/>
                <a:moveTo>
                  <a:pt x="2944" y="2985"/>
                </a:moveTo>
                <a:cubicBezTo>
                  <a:pt x="2845" y="2985"/>
                  <a:pt x="2765" y="3005"/>
                  <a:pt x="2686" y="3084"/>
                </a:cubicBezTo>
                <a:cubicBezTo>
                  <a:pt x="2626" y="3144"/>
                  <a:pt x="2586" y="3223"/>
                  <a:pt x="2586" y="3323"/>
                </a:cubicBezTo>
                <a:cubicBezTo>
                  <a:pt x="2586" y="3422"/>
                  <a:pt x="2626" y="3502"/>
                  <a:pt x="2686" y="3562"/>
                </a:cubicBezTo>
                <a:cubicBezTo>
                  <a:pt x="2765" y="3641"/>
                  <a:pt x="2845" y="3661"/>
                  <a:pt x="2944" y="3661"/>
                </a:cubicBezTo>
                <a:lnTo>
                  <a:pt x="7102" y="3661"/>
                </a:lnTo>
                <a:cubicBezTo>
                  <a:pt x="7201" y="3661"/>
                  <a:pt x="7281" y="3641"/>
                  <a:pt x="7360" y="3562"/>
                </a:cubicBezTo>
                <a:cubicBezTo>
                  <a:pt x="7420" y="3502"/>
                  <a:pt x="7460" y="3422"/>
                  <a:pt x="7460" y="3323"/>
                </a:cubicBezTo>
                <a:cubicBezTo>
                  <a:pt x="7460" y="3223"/>
                  <a:pt x="7420" y="3144"/>
                  <a:pt x="7360" y="3084"/>
                </a:cubicBezTo>
                <a:cubicBezTo>
                  <a:pt x="7281" y="3005"/>
                  <a:pt x="7201" y="2985"/>
                  <a:pt x="7102" y="2985"/>
                </a:cubicBezTo>
                <a:close/>
                <a:moveTo>
                  <a:pt x="736" y="2587"/>
                </a:moveTo>
                <a:cubicBezTo>
                  <a:pt x="537" y="2587"/>
                  <a:pt x="358" y="2646"/>
                  <a:pt x="219" y="2806"/>
                </a:cubicBezTo>
                <a:cubicBezTo>
                  <a:pt x="80" y="2945"/>
                  <a:pt x="0" y="3124"/>
                  <a:pt x="0" y="3323"/>
                </a:cubicBezTo>
                <a:cubicBezTo>
                  <a:pt x="0" y="3522"/>
                  <a:pt x="80" y="3701"/>
                  <a:pt x="219" y="3840"/>
                </a:cubicBezTo>
                <a:cubicBezTo>
                  <a:pt x="358" y="3999"/>
                  <a:pt x="537" y="4059"/>
                  <a:pt x="736" y="4059"/>
                </a:cubicBezTo>
                <a:cubicBezTo>
                  <a:pt x="935" y="4059"/>
                  <a:pt x="1114" y="3999"/>
                  <a:pt x="1253" y="3840"/>
                </a:cubicBezTo>
                <a:cubicBezTo>
                  <a:pt x="1412" y="3701"/>
                  <a:pt x="1472" y="3522"/>
                  <a:pt x="1472" y="3323"/>
                </a:cubicBezTo>
                <a:cubicBezTo>
                  <a:pt x="1472" y="3124"/>
                  <a:pt x="1412" y="2945"/>
                  <a:pt x="1253" y="2806"/>
                </a:cubicBezTo>
                <a:cubicBezTo>
                  <a:pt x="1114" y="2646"/>
                  <a:pt x="935" y="2587"/>
                  <a:pt x="736" y="2587"/>
                </a:cubicBezTo>
                <a:close/>
                <a:moveTo>
                  <a:pt x="2944" y="5551"/>
                </a:moveTo>
                <a:cubicBezTo>
                  <a:pt x="2845" y="5551"/>
                  <a:pt x="2765" y="5571"/>
                  <a:pt x="2686" y="5650"/>
                </a:cubicBezTo>
                <a:cubicBezTo>
                  <a:pt x="2626" y="5710"/>
                  <a:pt x="2586" y="5790"/>
                  <a:pt x="2586" y="5889"/>
                </a:cubicBezTo>
                <a:cubicBezTo>
                  <a:pt x="2586" y="5988"/>
                  <a:pt x="2626" y="6068"/>
                  <a:pt x="2686" y="6148"/>
                </a:cubicBezTo>
                <a:cubicBezTo>
                  <a:pt x="2765" y="6207"/>
                  <a:pt x="2845" y="6247"/>
                  <a:pt x="2944" y="6247"/>
                </a:cubicBezTo>
                <a:lnTo>
                  <a:pt x="7102" y="6247"/>
                </a:lnTo>
                <a:cubicBezTo>
                  <a:pt x="7201" y="6247"/>
                  <a:pt x="7281" y="6207"/>
                  <a:pt x="7360" y="6148"/>
                </a:cubicBezTo>
                <a:cubicBezTo>
                  <a:pt x="7420" y="6068"/>
                  <a:pt x="7460" y="5988"/>
                  <a:pt x="7460" y="5889"/>
                </a:cubicBezTo>
                <a:cubicBezTo>
                  <a:pt x="7460" y="5790"/>
                  <a:pt x="7420" y="5710"/>
                  <a:pt x="7360" y="5650"/>
                </a:cubicBezTo>
                <a:cubicBezTo>
                  <a:pt x="7281" y="5571"/>
                  <a:pt x="7201" y="5551"/>
                  <a:pt x="7102" y="5551"/>
                </a:cubicBezTo>
                <a:close/>
                <a:moveTo>
                  <a:pt x="736" y="5153"/>
                </a:moveTo>
                <a:cubicBezTo>
                  <a:pt x="537" y="5153"/>
                  <a:pt x="358" y="5233"/>
                  <a:pt x="219" y="5372"/>
                </a:cubicBezTo>
                <a:cubicBezTo>
                  <a:pt x="60" y="5511"/>
                  <a:pt x="0" y="5690"/>
                  <a:pt x="0" y="5889"/>
                </a:cubicBezTo>
                <a:cubicBezTo>
                  <a:pt x="0" y="6108"/>
                  <a:pt x="80" y="6287"/>
                  <a:pt x="219" y="6426"/>
                </a:cubicBezTo>
                <a:cubicBezTo>
                  <a:pt x="358" y="6565"/>
                  <a:pt x="537" y="6625"/>
                  <a:pt x="736" y="6625"/>
                </a:cubicBezTo>
                <a:cubicBezTo>
                  <a:pt x="935" y="6625"/>
                  <a:pt x="1114" y="6565"/>
                  <a:pt x="1253" y="6426"/>
                </a:cubicBezTo>
                <a:cubicBezTo>
                  <a:pt x="1412" y="6267"/>
                  <a:pt x="1472" y="6108"/>
                  <a:pt x="1472" y="5909"/>
                </a:cubicBezTo>
                <a:cubicBezTo>
                  <a:pt x="1472" y="5690"/>
                  <a:pt x="1412" y="5511"/>
                  <a:pt x="1253" y="5372"/>
                </a:cubicBezTo>
                <a:cubicBezTo>
                  <a:pt x="1114" y="5233"/>
                  <a:pt x="955" y="5153"/>
                  <a:pt x="736" y="515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7" name="Google Shape;987;p113"/>
          <p:cNvGrpSpPr/>
          <p:nvPr/>
        </p:nvGrpSpPr>
        <p:grpSpPr>
          <a:xfrm>
            <a:off x="4095477" y="1013392"/>
            <a:ext cx="359969" cy="359908"/>
            <a:chOff x="5806939" y="2087728"/>
            <a:chExt cx="359969" cy="359908"/>
          </a:xfrm>
        </p:grpSpPr>
        <p:sp>
          <p:nvSpPr>
            <p:cNvPr id="988" name="Google Shape;988;p113"/>
            <p:cNvSpPr/>
            <p:nvPr/>
          </p:nvSpPr>
          <p:spPr>
            <a:xfrm>
              <a:off x="5806939" y="2087728"/>
              <a:ext cx="359969" cy="359908"/>
            </a:xfrm>
            <a:custGeom>
              <a:rect b="b" l="l" r="r" t="t"/>
              <a:pathLst>
                <a:path extrusionOk="0" h="14920" w="14921">
                  <a:moveTo>
                    <a:pt x="2985" y="0"/>
                  </a:moveTo>
                  <a:cubicBezTo>
                    <a:pt x="1334" y="0"/>
                    <a:pt x="1" y="1333"/>
                    <a:pt x="1" y="2984"/>
                  </a:cubicBezTo>
                  <a:lnTo>
                    <a:pt x="1" y="11936"/>
                  </a:lnTo>
                  <a:cubicBezTo>
                    <a:pt x="1" y="13587"/>
                    <a:pt x="1334" y="14920"/>
                    <a:pt x="2985" y="14920"/>
                  </a:cubicBezTo>
                  <a:lnTo>
                    <a:pt x="11936" y="14920"/>
                  </a:lnTo>
                  <a:cubicBezTo>
                    <a:pt x="13588" y="14920"/>
                    <a:pt x="14920" y="13587"/>
                    <a:pt x="14920" y="11936"/>
                  </a:cubicBezTo>
                  <a:lnTo>
                    <a:pt x="14920" y="2984"/>
                  </a:lnTo>
                  <a:cubicBezTo>
                    <a:pt x="14920" y="1333"/>
                    <a:pt x="13588" y="0"/>
                    <a:pt x="119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13"/>
            <p:cNvSpPr/>
            <p:nvPr/>
          </p:nvSpPr>
          <p:spPr>
            <a:xfrm>
              <a:off x="5897164" y="2177920"/>
              <a:ext cx="179997" cy="179978"/>
            </a:xfrm>
            <a:custGeom>
              <a:rect b="b" l="l" r="r" t="t"/>
              <a:pathLst>
                <a:path extrusionOk="0" h="7461" w="7461">
                  <a:moveTo>
                    <a:pt x="677" y="1"/>
                  </a:moveTo>
                  <a:cubicBezTo>
                    <a:pt x="498" y="1"/>
                    <a:pt x="339" y="61"/>
                    <a:pt x="200" y="200"/>
                  </a:cubicBezTo>
                  <a:cubicBezTo>
                    <a:pt x="60" y="339"/>
                    <a:pt x="1" y="498"/>
                    <a:pt x="1" y="677"/>
                  </a:cubicBezTo>
                  <a:lnTo>
                    <a:pt x="1" y="2070"/>
                  </a:lnTo>
                  <a:cubicBezTo>
                    <a:pt x="1" y="2169"/>
                    <a:pt x="21" y="2249"/>
                    <a:pt x="80" y="2328"/>
                  </a:cubicBezTo>
                  <a:cubicBezTo>
                    <a:pt x="160" y="2388"/>
                    <a:pt x="239" y="2428"/>
                    <a:pt x="339" y="2428"/>
                  </a:cubicBezTo>
                  <a:cubicBezTo>
                    <a:pt x="438" y="2428"/>
                    <a:pt x="518" y="2388"/>
                    <a:pt x="578" y="2328"/>
                  </a:cubicBezTo>
                  <a:cubicBezTo>
                    <a:pt x="657" y="2249"/>
                    <a:pt x="677" y="2169"/>
                    <a:pt x="677" y="2070"/>
                  </a:cubicBezTo>
                  <a:lnTo>
                    <a:pt x="677" y="677"/>
                  </a:lnTo>
                  <a:lnTo>
                    <a:pt x="2070" y="677"/>
                  </a:lnTo>
                  <a:cubicBezTo>
                    <a:pt x="2169" y="677"/>
                    <a:pt x="2249" y="657"/>
                    <a:pt x="2328" y="578"/>
                  </a:cubicBezTo>
                  <a:cubicBezTo>
                    <a:pt x="2388" y="518"/>
                    <a:pt x="2428" y="439"/>
                    <a:pt x="2428" y="339"/>
                  </a:cubicBezTo>
                  <a:cubicBezTo>
                    <a:pt x="2428" y="240"/>
                    <a:pt x="2388" y="160"/>
                    <a:pt x="2328" y="100"/>
                  </a:cubicBezTo>
                  <a:cubicBezTo>
                    <a:pt x="2249" y="21"/>
                    <a:pt x="2169" y="1"/>
                    <a:pt x="2070" y="1"/>
                  </a:cubicBezTo>
                  <a:close/>
                  <a:moveTo>
                    <a:pt x="5372" y="1"/>
                  </a:moveTo>
                  <a:cubicBezTo>
                    <a:pt x="5272" y="1"/>
                    <a:pt x="5193" y="21"/>
                    <a:pt x="5113" y="80"/>
                  </a:cubicBezTo>
                  <a:cubicBezTo>
                    <a:pt x="5053" y="160"/>
                    <a:pt x="5014" y="240"/>
                    <a:pt x="5014" y="339"/>
                  </a:cubicBezTo>
                  <a:cubicBezTo>
                    <a:pt x="5014" y="439"/>
                    <a:pt x="5053" y="518"/>
                    <a:pt x="5113" y="578"/>
                  </a:cubicBezTo>
                  <a:cubicBezTo>
                    <a:pt x="5193" y="657"/>
                    <a:pt x="5272" y="677"/>
                    <a:pt x="5372" y="677"/>
                  </a:cubicBezTo>
                  <a:lnTo>
                    <a:pt x="6764" y="677"/>
                  </a:lnTo>
                  <a:lnTo>
                    <a:pt x="6764" y="2070"/>
                  </a:lnTo>
                  <a:cubicBezTo>
                    <a:pt x="6764" y="2169"/>
                    <a:pt x="6784" y="2249"/>
                    <a:pt x="6864" y="2328"/>
                  </a:cubicBezTo>
                  <a:cubicBezTo>
                    <a:pt x="6923" y="2388"/>
                    <a:pt x="7003" y="2428"/>
                    <a:pt x="7102" y="2428"/>
                  </a:cubicBezTo>
                  <a:cubicBezTo>
                    <a:pt x="7202" y="2428"/>
                    <a:pt x="7281" y="2388"/>
                    <a:pt x="7341" y="2328"/>
                  </a:cubicBezTo>
                  <a:cubicBezTo>
                    <a:pt x="7421" y="2249"/>
                    <a:pt x="7460" y="2169"/>
                    <a:pt x="7460" y="2070"/>
                  </a:cubicBezTo>
                  <a:lnTo>
                    <a:pt x="7460" y="677"/>
                  </a:lnTo>
                  <a:cubicBezTo>
                    <a:pt x="7460" y="498"/>
                    <a:pt x="7381" y="339"/>
                    <a:pt x="7242" y="200"/>
                  </a:cubicBezTo>
                  <a:cubicBezTo>
                    <a:pt x="7102" y="61"/>
                    <a:pt x="6943" y="1"/>
                    <a:pt x="6764" y="1"/>
                  </a:cubicBezTo>
                  <a:close/>
                  <a:moveTo>
                    <a:pt x="3402" y="2408"/>
                  </a:moveTo>
                  <a:cubicBezTo>
                    <a:pt x="3701" y="2408"/>
                    <a:pt x="3939" y="2507"/>
                    <a:pt x="4118" y="2706"/>
                  </a:cubicBezTo>
                  <a:cubicBezTo>
                    <a:pt x="4317" y="2885"/>
                    <a:pt x="4417" y="3124"/>
                    <a:pt x="4417" y="3403"/>
                  </a:cubicBezTo>
                  <a:cubicBezTo>
                    <a:pt x="4417" y="3701"/>
                    <a:pt x="4317" y="3940"/>
                    <a:pt x="4118" y="4119"/>
                  </a:cubicBezTo>
                  <a:cubicBezTo>
                    <a:pt x="3920" y="4318"/>
                    <a:pt x="3681" y="4417"/>
                    <a:pt x="3402" y="4417"/>
                  </a:cubicBezTo>
                  <a:cubicBezTo>
                    <a:pt x="3124" y="4417"/>
                    <a:pt x="2885" y="4318"/>
                    <a:pt x="2706" y="4119"/>
                  </a:cubicBezTo>
                  <a:cubicBezTo>
                    <a:pt x="2507" y="3920"/>
                    <a:pt x="2408" y="3681"/>
                    <a:pt x="2408" y="3403"/>
                  </a:cubicBezTo>
                  <a:cubicBezTo>
                    <a:pt x="2408" y="3124"/>
                    <a:pt x="2507" y="2885"/>
                    <a:pt x="2706" y="2706"/>
                  </a:cubicBezTo>
                  <a:cubicBezTo>
                    <a:pt x="2885" y="2507"/>
                    <a:pt x="3124" y="2408"/>
                    <a:pt x="3402" y="2408"/>
                  </a:cubicBezTo>
                  <a:close/>
                  <a:moveTo>
                    <a:pt x="3402" y="1712"/>
                  </a:moveTo>
                  <a:cubicBezTo>
                    <a:pt x="2945" y="1712"/>
                    <a:pt x="2547" y="1891"/>
                    <a:pt x="2209" y="2209"/>
                  </a:cubicBezTo>
                  <a:cubicBezTo>
                    <a:pt x="1891" y="2547"/>
                    <a:pt x="1711" y="2945"/>
                    <a:pt x="1711" y="3403"/>
                  </a:cubicBezTo>
                  <a:cubicBezTo>
                    <a:pt x="1711" y="3880"/>
                    <a:pt x="1891" y="4278"/>
                    <a:pt x="2209" y="4616"/>
                  </a:cubicBezTo>
                  <a:cubicBezTo>
                    <a:pt x="2547" y="4934"/>
                    <a:pt x="2945" y="5093"/>
                    <a:pt x="3422" y="5093"/>
                  </a:cubicBezTo>
                  <a:cubicBezTo>
                    <a:pt x="3562" y="5093"/>
                    <a:pt x="3721" y="5074"/>
                    <a:pt x="3880" y="5034"/>
                  </a:cubicBezTo>
                  <a:cubicBezTo>
                    <a:pt x="4039" y="4994"/>
                    <a:pt x="4178" y="4914"/>
                    <a:pt x="4337" y="4815"/>
                  </a:cubicBezTo>
                  <a:lnTo>
                    <a:pt x="5173" y="5670"/>
                  </a:lnTo>
                  <a:cubicBezTo>
                    <a:pt x="5232" y="5730"/>
                    <a:pt x="5312" y="5770"/>
                    <a:pt x="5412" y="5770"/>
                  </a:cubicBezTo>
                  <a:cubicBezTo>
                    <a:pt x="5511" y="5770"/>
                    <a:pt x="5591" y="5730"/>
                    <a:pt x="5650" y="5670"/>
                  </a:cubicBezTo>
                  <a:cubicBezTo>
                    <a:pt x="5730" y="5591"/>
                    <a:pt x="5750" y="5511"/>
                    <a:pt x="5770" y="5412"/>
                  </a:cubicBezTo>
                  <a:cubicBezTo>
                    <a:pt x="5770" y="5332"/>
                    <a:pt x="5730" y="5253"/>
                    <a:pt x="5670" y="5173"/>
                  </a:cubicBezTo>
                  <a:lnTo>
                    <a:pt x="4815" y="4338"/>
                  </a:lnTo>
                  <a:cubicBezTo>
                    <a:pt x="4914" y="4178"/>
                    <a:pt x="4974" y="4039"/>
                    <a:pt x="5034" y="3880"/>
                  </a:cubicBezTo>
                  <a:cubicBezTo>
                    <a:pt x="5073" y="3721"/>
                    <a:pt x="5093" y="3562"/>
                    <a:pt x="5093" y="3422"/>
                  </a:cubicBezTo>
                  <a:cubicBezTo>
                    <a:pt x="5093" y="2945"/>
                    <a:pt x="4934" y="2547"/>
                    <a:pt x="4616" y="2209"/>
                  </a:cubicBezTo>
                  <a:cubicBezTo>
                    <a:pt x="4278" y="1891"/>
                    <a:pt x="3880" y="1712"/>
                    <a:pt x="3402" y="1712"/>
                  </a:cubicBezTo>
                  <a:close/>
                  <a:moveTo>
                    <a:pt x="339" y="5014"/>
                  </a:moveTo>
                  <a:cubicBezTo>
                    <a:pt x="239" y="5014"/>
                    <a:pt x="160" y="5054"/>
                    <a:pt x="100" y="5113"/>
                  </a:cubicBezTo>
                  <a:cubicBezTo>
                    <a:pt x="21" y="5193"/>
                    <a:pt x="1" y="5272"/>
                    <a:pt x="1" y="5372"/>
                  </a:cubicBezTo>
                  <a:lnTo>
                    <a:pt x="1" y="6764"/>
                  </a:lnTo>
                  <a:cubicBezTo>
                    <a:pt x="1" y="6943"/>
                    <a:pt x="60" y="7103"/>
                    <a:pt x="200" y="7242"/>
                  </a:cubicBezTo>
                  <a:cubicBezTo>
                    <a:pt x="339" y="7381"/>
                    <a:pt x="498" y="7461"/>
                    <a:pt x="677" y="7461"/>
                  </a:cubicBezTo>
                  <a:lnTo>
                    <a:pt x="2070" y="7461"/>
                  </a:lnTo>
                  <a:cubicBezTo>
                    <a:pt x="2169" y="7461"/>
                    <a:pt x="2249" y="7421"/>
                    <a:pt x="2328" y="7361"/>
                  </a:cubicBezTo>
                  <a:cubicBezTo>
                    <a:pt x="2388" y="7282"/>
                    <a:pt x="2428" y="7202"/>
                    <a:pt x="2428" y="7103"/>
                  </a:cubicBezTo>
                  <a:cubicBezTo>
                    <a:pt x="2428" y="7003"/>
                    <a:pt x="2388" y="6924"/>
                    <a:pt x="2328" y="6864"/>
                  </a:cubicBezTo>
                  <a:cubicBezTo>
                    <a:pt x="2249" y="6784"/>
                    <a:pt x="2169" y="6764"/>
                    <a:pt x="2070" y="6764"/>
                  </a:cubicBezTo>
                  <a:lnTo>
                    <a:pt x="677" y="6764"/>
                  </a:lnTo>
                  <a:lnTo>
                    <a:pt x="677" y="5372"/>
                  </a:lnTo>
                  <a:cubicBezTo>
                    <a:pt x="677" y="5272"/>
                    <a:pt x="657" y="5193"/>
                    <a:pt x="578" y="5113"/>
                  </a:cubicBezTo>
                  <a:cubicBezTo>
                    <a:pt x="518" y="5054"/>
                    <a:pt x="438" y="5014"/>
                    <a:pt x="339" y="5014"/>
                  </a:cubicBezTo>
                  <a:close/>
                  <a:moveTo>
                    <a:pt x="7102" y="5014"/>
                  </a:moveTo>
                  <a:cubicBezTo>
                    <a:pt x="7003" y="5014"/>
                    <a:pt x="6923" y="5054"/>
                    <a:pt x="6864" y="5113"/>
                  </a:cubicBezTo>
                  <a:cubicBezTo>
                    <a:pt x="6784" y="5193"/>
                    <a:pt x="6764" y="5272"/>
                    <a:pt x="6764" y="5372"/>
                  </a:cubicBezTo>
                  <a:lnTo>
                    <a:pt x="6764" y="6764"/>
                  </a:lnTo>
                  <a:lnTo>
                    <a:pt x="5372" y="6764"/>
                  </a:lnTo>
                  <a:cubicBezTo>
                    <a:pt x="5272" y="6764"/>
                    <a:pt x="5193" y="6784"/>
                    <a:pt x="5113" y="6864"/>
                  </a:cubicBezTo>
                  <a:cubicBezTo>
                    <a:pt x="5053" y="6924"/>
                    <a:pt x="5014" y="7003"/>
                    <a:pt x="5014" y="7103"/>
                  </a:cubicBezTo>
                  <a:cubicBezTo>
                    <a:pt x="5014" y="7202"/>
                    <a:pt x="5053" y="7282"/>
                    <a:pt x="5113" y="7341"/>
                  </a:cubicBezTo>
                  <a:cubicBezTo>
                    <a:pt x="5193" y="7421"/>
                    <a:pt x="5272" y="7461"/>
                    <a:pt x="5372" y="7461"/>
                  </a:cubicBezTo>
                  <a:lnTo>
                    <a:pt x="6764" y="7461"/>
                  </a:lnTo>
                  <a:cubicBezTo>
                    <a:pt x="6943" y="7461"/>
                    <a:pt x="7102" y="7381"/>
                    <a:pt x="7242" y="7242"/>
                  </a:cubicBezTo>
                  <a:cubicBezTo>
                    <a:pt x="7381" y="7103"/>
                    <a:pt x="7460" y="6943"/>
                    <a:pt x="7460" y="6764"/>
                  </a:cubicBezTo>
                  <a:lnTo>
                    <a:pt x="7460" y="5372"/>
                  </a:lnTo>
                  <a:cubicBezTo>
                    <a:pt x="7460" y="5272"/>
                    <a:pt x="7421" y="5193"/>
                    <a:pt x="7361" y="5113"/>
                  </a:cubicBezTo>
                  <a:cubicBezTo>
                    <a:pt x="7281" y="5054"/>
                    <a:pt x="7202" y="5014"/>
                    <a:pt x="7102" y="501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grpSp>
      <p:sp>
        <p:nvSpPr>
          <p:cNvPr id="990" name="Google Shape;990;p113"/>
          <p:cNvSpPr txBox="1"/>
          <p:nvPr/>
        </p:nvSpPr>
        <p:spPr>
          <a:xfrm>
            <a:off x="4654075" y="741950"/>
            <a:ext cx="2549100" cy="30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Inter"/>
                <a:ea typeface="Inter"/>
                <a:cs typeface="Inter"/>
                <a:sym typeface="Inter"/>
              </a:rPr>
              <a:t>Simplifies Searching</a:t>
            </a:r>
            <a:endParaRPr b="1" sz="1200">
              <a:solidFill>
                <a:schemeClr val="lt1"/>
              </a:solidFill>
              <a:latin typeface="Inter"/>
              <a:ea typeface="Inter"/>
              <a:cs typeface="Inter"/>
              <a:sym typeface="Inter"/>
            </a:endParaRPr>
          </a:p>
        </p:txBody>
      </p:sp>
      <p:grpSp>
        <p:nvGrpSpPr>
          <p:cNvPr id="991" name="Google Shape;991;p113"/>
          <p:cNvGrpSpPr/>
          <p:nvPr/>
        </p:nvGrpSpPr>
        <p:grpSpPr>
          <a:xfrm>
            <a:off x="1455215" y="256"/>
            <a:ext cx="1574291" cy="5143601"/>
            <a:chOff x="1258775" y="320325"/>
            <a:chExt cx="1311800" cy="4962950"/>
          </a:xfrm>
        </p:grpSpPr>
        <p:sp>
          <p:nvSpPr>
            <p:cNvPr id="992" name="Google Shape;992;p113"/>
            <p:cNvSpPr/>
            <p:nvPr/>
          </p:nvSpPr>
          <p:spPr>
            <a:xfrm>
              <a:off x="1281400" y="320325"/>
              <a:ext cx="1196300" cy="1779850"/>
            </a:xfrm>
            <a:custGeom>
              <a:rect b="b" l="l" r="r" t="t"/>
              <a:pathLst>
                <a:path extrusionOk="0" h="71194" w="47852">
                  <a:moveTo>
                    <a:pt x="10248" y="0"/>
                  </a:moveTo>
                  <a:cubicBezTo>
                    <a:pt x="9575" y="0"/>
                    <a:pt x="8900" y="254"/>
                    <a:pt x="8382" y="766"/>
                  </a:cubicBezTo>
                  <a:lnTo>
                    <a:pt x="1048" y="8029"/>
                  </a:lnTo>
                  <a:cubicBezTo>
                    <a:pt x="24" y="9053"/>
                    <a:pt x="0" y="10696"/>
                    <a:pt x="989" y="11743"/>
                  </a:cubicBezTo>
                  <a:cubicBezTo>
                    <a:pt x="16336" y="27888"/>
                    <a:pt x="27087" y="47641"/>
                    <a:pt x="32266" y="69155"/>
                  </a:cubicBezTo>
                  <a:cubicBezTo>
                    <a:pt x="32555" y="70370"/>
                    <a:pt x="33645" y="71194"/>
                    <a:pt x="34843" y="71194"/>
                  </a:cubicBezTo>
                  <a:cubicBezTo>
                    <a:pt x="35030" y="71194"/>
                    <a:pt x="35220" y="71173"/>
                    <a:pt x="35410" y="71132"/>
                  </a:cubicBezTo>
                  <a:lnTo>
                    <a:pt x="45494" y="68929"/>
                  </a:lnTo>
                  <a:cubicBezTo>
                    <a:pt x="46947" y="68607"/>
                    <a:pt x="47852" y="67155"/>
                    <a:pt x="47506" y="65702"/>
                  </a:cubicBezTo>
                  <a:cubicBezTo>
                    <a:pt x="41696" y="41366"/>
                    <a:pt x="29540" y="19042"/>
                    <a:pt x="12181" y="825"/>
                  </a:cubicBezTo>
                  <a:cubicBezTo>
                    <a:pt x="11657" y="278"/>
                    <a:pt x="10953" y="0"/>
                    <a:pt x="10248" y="0"/>
                  </a:cubicBezTo>
                  <a:close/>
                </a:path>
              </a:pathLst>
            </a:custGeom>
            <a:solidFill>
              <a:srgbClr val="126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13"/>
            <p:cNvSpPr/>
            <p:nvPr/>
          </p:nvSpPr>
          <p:spPr>
            <a:xfrm>
              <a:off x="2089825" y="2094275"/>
              <a:ext cx="480750" cy="1534475"/>
            </a:xfrm>
            <a:custGeom>
              <a:rect b="b" l="l" r="r" t="t"/>
              <a:pathLst>
                <a:path extrusionOk="0" h="61379" w="19230">
                  <a:moveTo>
                    <a:pt x="14131" y="1"/>
                  </a:moveTo>
                  <a:cubicBezTo>
                    <a:pt x="13955" y="1"/>
                    <a:pt x="13777" y="18"/>
                    <a:pt x="13598" y="55"/>
                  </a:cubicBezTo>
                  <a:lnTo>
                    <a:pt x="3477" y="2102"/>
                  </a:lnTo>
                  <a:cubicBezTo>
                    <a:pt x="2061" y="2388"/>
                    <a:pt x="1132" y="3757"/>
                    <a:pt x="1394" y="5174"/>
                  </a:cubicBezTo>
                  <a:cubicBezTo>
                    <a:pt x="2906" y="13509"/>
                    <a:pt x="3573" y="21998"/>
                    <a:pt x="3394" y="30463"/>
                  </a:cubicBezTo>
                  <a:cubicBezTo>
                    <a:pt x="3215" y="38952"/>
                    <a:pt x="2180" y="47417"/>
                    <a:pt x="322" y="55669"/>
                  </a:cubicBezTo>
                  <a:cubicBezTo>
                    <a:pt x="1" y="57073"/>
                    <a:pt x="882" y="58478"/>
                    <a:pt x="2275" y="58824"/>
                  </a:cubicBezTo>
                  <a:lnTo>
                    <a:pt x="12300" y="61300"/>
                  </a:lnTo>
                  <a:cubicBezTo>
                    <a:pt x="12513" y="61353"/>
                    <a:pt x="12726" y="61378"/>
                    <a:pt x="12935" y="61378"/>
                  </a:cubicBezTo>
                  <a:cubicBezTo>
                    <a:pt x="14145" y="61378"/>
                    <a:pt x="15242" y="60538"/>
                    <a:pt x="15527" y="59300"/>
                  </a:cubicBezTo>
                  <a:cubicBezTo>
                    <a:pt x="17646" y="49965"/>
                    <a:pt x="18825" y="40381"/>
                    <a:pt x="19027" y="30796"/>
                  </a:cubicBezTo>
                  <a:cubicBezTo>
                    <a:pt x="19229" y="21212"/>
                    <a:pt x="18455" y="11604"/>
                    <a:pt x="16741" y="2198"/>
                  </a:cubicBezTo>
                  <a:cubicBezTo>
                    <a:pt x="16501" y="902"/>
                    <a:pt x="15389" y="1"/>
                    <a:pt x="14131" y="1"/>
                  </a:cubicBezTo>
                  <a:close/>
                </a:path>
              </a:pathLst>
            </a:custGeom>
            <a:solidFill>
              <a:srgbClr val="B08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13"/>
            <p:cNvSpPr/>
            <p:nvPr/>
          </p:nvSpPr>
          <p:spPr>
            <a:xfrm>
              <a:off x="1258775" y="3611750"/>
              <a:ext cx="1182025" cy="1671525"/>
            </a:xfrm>
            <a:custGeom>
              <a:rect b="b" l="l" r="r" t="t"/>
              <a:pathLst>
                <a:path extrusionOk="0" h="66861" w="47281">
                  <a:moveTo>
                    <a:pt x="34335" y="0"/>
                  </a:moveTo>
                  <a:cubicBezTo>
                    <a:pt x="33181" y="0"/>
                    <a:pt x="32119" y="755"/>
                    <a:pt x="31790" y="1911"/>
                  </a:cubicBezTo>
                  <a:cubicBezTo>
                    <a:pt x="28992" y="11674"/>
                    <a:pt x="25027" y="21068"/>
                    <a:pt x="19991" y="29867"/>
                  </a:cubicBezTo>
                  <a:cubicBezTo>
                    <a:pt x="14764" y="38963"/>
                    <a:pt x="8383" y="47416"/>
                    <a:pt x="1013" y="55024"/>
                  </a:cubicBezTo>
                  <a:cubicBezTo>
                    <a:pt x="1" y="56060"/>
                    <a:pt x="12" y="57715"/>
                    <a:pt x="1036" y="58739"/>
                  </a:cubicBezTo>
                  <a:lnTo>
                    <a:pt x="8287" y="66073"/>
                  </a:lnTo>
                  <a:cubicBezTo>
                    <a:pt x="8807" y="66599"/>
                    <a:pt x="9490" y="66861"/>
                    <a:pt x="10173" y="66861"/>
                  </a:cubicBezTo>
                  <a:cubicBezTo>
                    <a:pt x="10868" y="66861"/>
                    <a:pt x="11563" y="66590"/>
                    <a:pt x="12085" y="66050"/>
                  </a:cubicBezTo>
                  <a:cubicBezTo>
                    <a:pt x="20432" y="57477"/>
                    <a:pt x="27647" y="47928"/>
                    <a:pt x="33540" y="37641"/>
                  </a:cubicBezTo>
                  <a:cubicBezTo>
                    <a:pt x="39255" y="27688"/>
                    <a:pt x="43732" y="17067"/>
                    <a:pt x="46875" y="6018"/>
                  </a:cubicBezTo>
                  <a:cubicBezTo>
                    <a:pt x="47280" y="4590"/>
                    <a:pt x="46435" y="3101"/>
                    <a:pt x="44994" y="2720"/>
                  </a:cubicBezTo>
                  <a:lnTo>
                    <a:pt x="35017" y="89"/>
                  </a:lnTo>
                  <a:cubicBezTo>
                    <a:pt x="34789" y="29"/>
                    <a:pt x="34560" y="0"/>
                    <a:pt x="34335" y="0"/>
                  </a:cubicBezTo>
                  <a:close/>
                </a:path>
              </a:pathLst>
            </a:custGeom>
            <a:solidFill>
              <a:srgbClr val="4473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5" name="Google Shape;995;p113"/>
          <p:cNvSpPr txBox="1"/>
          <p:nvPr>
            <p:ph idx="4294967295" type="body"/>
          </p:nvPr>
        </p:nvSpPr>
        <p:spPr>
          <a:xfrm>
            <a:off x="4654075" y="3551275"/>
            <a:ext cx="3297000" cy="13212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Font typeface="Arial"/>
              <a:buNone/>
            </a:pPr>
            <a:r>
              <a:rPr lang="en" sz="1050">
                <a:solidFill>
                  <a:srgbClr val="444746"/>
                </a:solidFill>
                <a:highlight>
                  <a:srgbClr val="FFFFFF"/>
                </a:highlight>
                <a:latin typeface="Roboto"/>
                <a:ea typeface="Roboto"/>
                <a:cs typeface="Roboto"/>
                <a:sym typeface="Roboto"/>
              </a:rPr>
              <a:t>Metadata gives you access to the assets you need—no more, no less. This makes it easier to focus on your work without distractions, ensuring you always have the right content to get the job done!</a:t>
            </a:r>
            <a:endParaRPr sz="1100"/>
          </a:p>
        </p:txBody>
      </p:sp>
      <p:sp>
        <p:nvSpPr>
          <p:cNvPr id="996" name="Google Shape;996;p113"/>
          <p:cNvSpPr txBox="1"/>
          <p:nvPr/>
        </p:nvSpPr>
        <p:spPr>
          <a:xfrm>
            <a:off x="4654063" y="3387173"/>
            <a:ext cx="1867200" cy="21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Inter"/>
                <a:ea typeface="Inter"/>
                <a:cs typeface="Inter"/>
                <a:sym typeface="Inter"/>
              </a:rPr>
              <a:t>Streamlines Access</a:t>
            </a:r>
            <a:endParaRPr b="1" sz="1200">
              <a:solidFill>
                <a:schemeClr val="lt1"/>
              </a:solidFill>
              <a:latin typeface="Inter"/>
              <a:ea typeface="Inter"/>
              <a:cs typeface="Inter"/>
              <a:sym typeface="Inte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14"/>
          <p:cNvSpPr txBox="1"/>
          <p:nvPr>
            <p:ph idx="4294967295" type="title"/>
          </p:nvPr>
        </p:nvSpPr>
        <p:spPr>
          <a:xfrm>
            <a:off x="414900" y="1209338"/>
            <a:ext cx="8314200" cy="54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Metadata </a:t>
            </a:r>
            <a:r>
              <a:rPr b="1" lang="en">
                <a:latin typeface="Inter"/>
                <a:ea typeface="Inter"/>
                <a:cs typeface="Inter"/>
                <a:sym typeface="Inter"/>
              </a:rPr>
              <a:t>Resource</a:t>
            </a:r>
            <a:r>
              <a:rPr b="1" lang="en">
                <a:latin typeface="Inter"/>
                <a:ea typeface="Inter"/>
                <a:cs typeface="Inter"/>
                <a:sym typeface="Inter"/>
              </a:rPr>
              <a:t>s</a:t>
            </a:r>
            <a:endParaRPr b="1">
              <a:latin typeface="Inter"/>
              <a:ea typeface="Inter"/>
              <a:cs typeface="Inter"/>
              <a:sym typeface="Inter"/>
            </a:endParaRPr>
          </a:p>
        </p:txBody>
      </p:sp>
      <p:sp>
        <p:nvSpPr>
          <p:cNvPr id="1003" name="Google Shape;1003;p114"/>
          <p:cNvSpPr/>
          <p:nvPr/>
        </p:nvSpPr>
        <p:spPr>
          <a:xfrm>
            <a:off x="830100" y="1951457"/>
            <a:ext cx="7519500" cy="1982700"/>
          </a:xfrm>
          <a:prstGeom prst="roundRect">
            <a:avLst>
              <a:gd fmla="val 20003" name="adj"/>
            </a:avLst>
          </a:prstGeom>
          <a:solidFill>
            <a:srgbClr val="ECF3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1004" name="Google Shape;1004;p114"/>
          <p:cNvSpPr txBox="1"/>
          <p:nvPr/>
        </p:nvSpPr>
        <p:spPr>
          <a:xfrm>
            <a:off x="1203150" y="2019715"/>
            <a:ext cx="6737700" cy="1633200"/>
          </a:xfrm>
          <a:prstGeom prst="rect">
            <a:avLst/>
          </a:prstGeom>
          <a:noFill/>
          <a:ln>
            <a:noFill/>
          </a:ln>
        </p:spPr>
        <p:txBody>
          <a:bodyPr anchorCtr="0" anchor="t" bIns="91425" lIns="91425" spcFirstLastPara="1" rIns="91425" wrap="square" tIns="0">
            <a:spAutoFit/>
          </a:bodyPr>
          <a:lstStyle/>
          <a:p>
            <a:pPr indent="0" lvl="0" marL="0" rtl="0" algn="ctr">
              <a:lnSpc>
                <a:spcPct val="115000"/>
              </a:lnSpc>
              <a:spcBef>
                <a:spcPts val="0"/>
              </a:spcBef>
              <a:spcAft>
                <a:spcPts val="0"/>
              </a:spcAft>
              <a:buClr>
                <a:srgbClr val="FFFFFF"/>
              </a:buClr>
              <a:buSzPts val="1000"/>
              <a:buFont typeface="Source Sans Pro"/>
              <a:buNone/>
            </a:pPr>
            <a:r>
              <a:t/>
            </a: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3"/>
              </a:rPr>
              <a:t>What is Metadata</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4"/>
              </a:rPr>
              <a:t>Create Custom Metadata Fields</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5"/>
              </a:rPr>
              <a:t>What is a Tag?</a:t>
            </a:r>
            <a:endParaRPr sz="1500">
              <a:solidFill>
                <a:schemeClr val="accent1"/>
              </a:solidFill>
              <a:latin typeface="Inter"/>
              <a:ea typeface="Inter"/>
              <a:cs typeface="Inter"/>
              <a:sym typeface="Inter"/>
            </a:endParaRPr>
          </a:p>
        </p:txBody>
      </p:sp>
      <p:sp>
        <p:nvSpPr>
          <p:cNvPr id="1005" name="Google Shape;1005;p114"/>
          <p:cNvSpPr/>
          <p:nvPr/>
        </p:nvSpPr>
        <p:spPr>
          <a:xfrm>
            <a:off x="7787468" y="3788261"/>
            <a:ext cx="127468" cy="124785"/>
          </a:xfrm>
          <a:custGeom>
            <a:rect b="b" l="l" r="r" t="t"/>
            <a:pathLst>
              <a:path extrusionOk="0" h="6506" w="6645">
                <a:moveTo>
                  <a:pt x="3322" y="697"/>
                </a:moveTo>
                <a:cubicBezTo>
                  <a:pt x="3581" y="697"/>
                  <a:pt x="3800" y="776"/>
                  <a:pt x="3959" y="956"/>
                </a:cubicBezTo>
                <a:cubicBezTo>
                  <a:pt x="4138" y="1115"/>
                  <a:pt x="4217" y="1333"/>
                  <a:pt x="4217" y="1592"/>
                </a:cubicBezTo>
                <a:cubicBezTo>
                  <a:pt x="4217" y="1851"/>
                  <a:pt x="4138" y="2050"/>
                  <a:pt x="3959" y="2229"/>
                </a:cubicBezTo>
                <a:cubicBezTo>
                  <a:pt x="3800" y="2408"/>
                  <a:pt x="3581" y="2487"/>
                  <a:pt x="3322" y="2487"/>
                </a:cubicBezTo>
                <a:cubicBezTo>
                  <a:pt x="3064" y="2487"/>
                  <a:pt x="2845" y="2408"/>
                  <a:pt x="2686" y="2229"/>
                </a:cubicBezTo>
                <a:cubicBezTo>
                  <a:pt x="2507" y="2050"/>
                  <a:pt x="2427" y="1851"/>
                  <a:pt x="2427" y="1592"/>
                </a:cubicBezTo>
                <a:cubicBezTo>
                  <a:pt x="2427" y="1333"/>
                  <a:pt x="2507" y="1115"/>
                  <a:pt x="2686" y="956"/>
                </a:cubicBezTo>
                <a:cubicBezTo>
                  <a:pt x="2845" y="776"/>
                  <a:pt x="3064" y="697"/>
                  <a:pt x="3322" y="697"/>
                </a:cubicBezTo>
                <a:close/>
                <a:moveTo>
                  <a:pt x="3322" y="1"/>
                </a:moveTo>
                <a:cubicBezTo>
                  <a:pt x="2865" y="1"/>
                  <a:pt x="2487" y="160"/>
                  <a:pt x="2188" y="458"/>
                </a:cubicBezTo>
                <a:cubicBezTo>
                  <a:pt x="1890" y="757"/>
                  <a:pt x="1731" y="1135"/>
                  <a:pt x="1731" y="1592"/>
                </a:cubicBezTo>
                <a:cubicBezTo>
                  <a:pt x="1731" y="2050"/>
                  <a:pt x="1890" y="2428"/>
                  <a:pt x="2188" y="2726"/>
                </a:cubicBezTo>
                <a:cubicBezTo>
                  <a:pt x="2487" y="3024"/>
                  <a:pt x="2865" y="3184"/>
                  <a:pt x="3322" y="3184"/>
                </a:cubicBezTo>
                <a:cubicBezTo>
                  <a:pt x="3780" y="3184"/>
                  <a:pt x="4158" y="3024"/>
                  <a:pt x="4456" y="2726"/>
                </a:cubicBezTo>
                <a:cubicBezTo>
                  <a:pt x="4755" y="2428"/>
                  <a:pt x="4914" y="2050"/>
                  <a:pt x="4914" y="1592"/>
                </a:cubicBezTo>
                <a:cubicBezTo>
                  <a:pt x="4914" y="1135"/>
                  <a:pt x="4755" y="757"/>
                  <a:pt x="4456" y="458"/>
                </a:cubicBezTo>
                <a:cubicBezTo>
                  <a:pt x="4158" y="160"/>
                  <a:pt x="3780" y="1"/>
                  <a:pt x="3322" y="1"/>
                </a:cubicBezTo>
                <a:close/>
                <a:moveTo>
                  <a:pt x="3322" y="4437"/>
                </a:moveTo>
                <a:cubicBezTo>
                  <a:pt x="3720" y="4437"/>
                  <a:pt x="4098" y="4477"/>
                  <a:pt x="4456" y="4556"/>
                </a:cubicBezTo>
                <a:cubicBezTo>
                  <a:pt x="4834" y="4636"/>
                  <a:pt x="5232" y="4775"/>
                  <a:pt x="5650" y="4994"/>
                </a:cubicBezTo>
                <a:cubicBezTo>
                  <a:pt x="5729" y="5034"/>
                  <a:pt x="5809" y="5093"/>
                  <a:pt x="5869" y="5193"/>
                </a:cubicBezTo>
                <a:cubicBezTo>
                  <a:pt x="5928" y="5272"/>
                  <a:pt x="5948" y="5372"/>
                  <a:pt x="5948" y="5471"/>
                </a:cubicBezTo>
                <a:lnTo>
                  <a:pt x="5948" y="5809"/>
                </a:lnTo>
                <a:lnTo>
                  <a:pt x="696" y="5809"/>
                </a:lnTo>
                <a:lnTo>
                  <a:pt x="696" y="5471"/>
                </a:lnTo>
                <a:cubicBezTo>
                  <a:pt x="696" y="5372"/>
                  <a:pt x="716" y="5272"/>
                  <a:pt x="776" y="5193"/>
                </a:cubicBezTo>
                <a:cubicBezTo>
                  <a:pt x="836" y="5093"/>
                  <a:pt x="895" y="5034"/>
                  <a:pt x="995" y="4994"/>
                </a:cubicBezTo>
                <a:cubicBezTo>
                  <a:pt x="1393" y="4775"/>
                  <a:pt x="1791" y="4636"/>
                  <a:pt x="2168" y="4556"/>
                </a:cubicBezTo>
                <a:cubicBezTo>
                  <a:pt x="2546" y="4477"/>
                  <a:pt x="2924" y="4437"/>
                  <a:pt x="3322" y="4437"/>
                </a:cubicBezTo>
                <a:close/>
                <a:moveTo>
                  <a:pt x="3322" y="3741"/>
                </a:moveTo>
                <a:cubicBezTo>
                  <a:pt x="2885" y="3741"/>
                  <a:pt x="2447" y="3780"/>
                  <a:pt x="2029" y="3900"/>
                </a:cubicBezTo>
                <a:cubicBezTo>
                  <a:pt x="1592" y="3999"/>
                  <a:pt x="1154" y="4158"/>
                  <a:pt x="696" y="4357"/>
                </a:cubicBezTo>
                <a:cubicBezTo>
                  <a:pt x="498" y="4457"/>
                  <a:pt x="318" y="4616"/>
                  <a:pt x="199" y="4795"/>
                </a:cubicBezTo>
                <a:cubicBezTo>
                  <a:pt x="80" y="4994"/>
                  <a:pt x="0" y="5213"/>
                  <a:pt x="0" y="5471"/>
                </a:cubicBezTo>
                <a:lnTo>
                  <a:pt x="0" y="5809"/>
                </a:lnTo>
                <a:cubicBezTo>
                  <a:pt x="0" y="5988"/>
                  <a:pt x="80" y="6167"/>
                  <a:pt x="219" y="6287"/>
                </a:cubicBezTo>
                <a:cubicBezTo>
                  <a:pt x="338" y="6426"/>
                  <a:pt x="517" y="6506"/>
                  <a:pt x="696" y="6506"/>
                </a:cubicBezTo>
                <a:lnTo>
                  <a:pt x="5948" y="6506"/>
                </a:lnTo>
                <a:cubicBezTo>
                  <a:pt x="6127" y="6506"/>
                  <a:pt x="6306" y="6426"/>
                  <a:pt x="6426" y="6287"/>
                </a:cubicBezTo>
                <a:cubicBezTo>
                  <a:pt x="6565" y="6167"/>
                  <a:pt x="6644" y="5988"/>
                  <a:pt x="6644" y="5809"/>
                </a:cubicBezTo>
                <a:lnTo>
                  <a:pt x="6644" y="5471"/>
                </a:lnTo>
                <a:cubicBezTo>
                  <a:pt x="6644" y="5213"/>
                  <a:pt x="6565" y="4994"/>
                  <a:pt x="6445" y="4795"/>
                </a:cubicBezTo>
                <a:cubicBezTo>
                  <a:pt x="6326" y="4616"/>
                  <a:pt x="6147" y="4457"/>
                  <a:pt x="5948" y="4357"/>
                </a:cubicBezTo>
                <a:cubicBezTo>
                  <a:pt x="5491" y="4158"/>
                  <a:pt x="5053" y="3999"/>
                  <a:pt x="4615" y="3900"/>
                </a:cubicBezTo>
                <a:cubicBezTo>
                  <a:pt x="4198" y="3780"/>
                  <a:pt x="3760" y="3741"/>
                  <a:pt x="3322" y="3741"/>
                </a:cubicBezTo>
                <a:close/>
              </a:path>
            </a:pathLst>
          </a:custGeom>
          <a:solidFill>
            <a:srgbClr val="EC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115"/>
          <p:cNvSpPr txBox="1"/>
          <p:nvPr>
            <p:ph type="title"/>
          </p:nvPr>
        </p:nvSpPr>
        <p:spPr>
          <a:xfrm>
            <a:off x="435000" y="11367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Uploading Assets </a:t>
            </a:r>
            <a:endParaRPr b="1">
              <a:latin typeface="Inter"/>
              <a:ea typeface="Inter"/>
              <a:cs typeface="Inter"/>
              <a:sym typeface="Inte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5" name="Shape 1015"/>
        <p:cNvGrpSpPr/>
        <p:nvPr/>
      </p:nvGrpSpPr>
      <p:grpSpPr>
        <a:xfrm>
          <a:off x="0" y="0"/>
          <a:ext cx="0" cy="0"/>
          <a:chOff x="0" y="0"/>
          <a:chExt cx="0" cy="0"/>
        </a:xfrm>
      </p:grpSpPr>
      <p:sp>
        <p:nvSpPr>
          <p:cNvPr id="1016" name="Google Shape;1016;p116"/>
          <p:cNvSpPr txBox="1"/>
          <p:nvPr>
            <p:ph type="title"/>
          </p:nvPr>
        </p:nvSpPr>
        <p:spPr>
          <a:xfrm>
            <a:off x="636375" y="352978"/>
            <a:ext cx="82740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Which Method is Right For You?</a:t>
            </a:r>
            <a:endParaRPr b="1">
              <a:latin typeface="Inter"/>
              <a:ea typeface="Inter"/>
              <a:cs typeface="Inter"/>
              <a:sym typeface="Inter"/>
            </a:endParaRPr>
          </a:p>
          <a:p>
            <a:pPr indent="0" lvl="0" marL="0" rtl="0" algn="l">
              <a:spcBef>
                <a:spcPts val="0"/>
              </a:spcBef>
              <a:spcAft>
                <a:spcPts val="0"/>
              </a:spcAft>
              <a:buNone/>
            </a:pPr>
            <a:r>
              <a:t/>
            </a:r>
            <a:endParaRPr/>
          </a:p>
        </p:txBody>
      </p:sp>
      <p:sp>
        <p:nvSpPr>
          <p:cNvPr id="1017" name="Google Shape;1017;p116"/>
          <p:cNvSpPr/>
          <p:nvPr/>
        </p:nvSpPr>
        <p:spPr>
          <a:xfrm>
            <a:off x="602213" y="1488150"/>
            <a:ext cx="1899300" cy="2167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018" name="Google Shape;1018;p116"/>
          <p:cNvSpPr/>
          <p:nvPr/>
        </p:nvSpPr>
        <p:spPr>
          <a:xfrm>
            <a:off x="2615638" y="1488150"/>
            <a:ext cx="1899300" cy="2167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019" name="Google Shape;1019;p116"/>
          <p:cNvSpPr/>
          <p:nvPr/>
        </p:nvSpPr>
        <p:spPr>
          <a:xfrm>
            <a:off x="4629063" y="1488150"/>
            <a:ext cx="1899300" cy="2167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020" name="Google Shape;1020;p116"/>
          <p:cNvSpPr/>
          <p:nvPr/>
        </p:nvSpPr>
        <p:spPr>
          <a:xfrm>
            <a:off x="6642488" y="1488150"/>
            <a:ext cx="1899300" cy="21672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021" name="Google Shape;1021;p116"/>
          <p:cNvSpPr txBox="1"/>
          <p:nvPr>
            <p:ph idx="4294967295" type="body"/>
          </p:nvPr>
        </p:nvSpPr>
        <p:spPr>
          <a:xfrm>
            <a:off x="669263" y="2170497"/>
            <a:ext cx="1765200" cy="997500"/>
          </a:xfrm>
          <a:prstGeom prst="rect">
            <a:avLst/>
          </a:prstGeom>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rgbClr val="000000"/>
              </a:buClr>
              <a:buFont typeface="Arial"/>
              <a:buNone/>
            </a:pPr>
            <a:r>
              <a:rPr lang="en" sz="800">
                <a:solidFill>
                  <a:schemeClr val="lt1"/>
                </a:solidFill>
              </a:rPr>
              <a:t>The most common way to upload assets to the DAM. Add one-off assets or drag and drop up to 250 assets at a time!</a:t>
            </a:r>
            <a:endParaRPr sz="800">
              <a:solidFill>
                <a:schemeClr val="lt1"/>
              </a:solidFill>
            </a:endParaRPr>
          </a:p>
        </p:txBody>
      </p:sp>
      <p:sp>
        <p:nvSpPr>
          <p:cNvPr id="1022" name="Google Shape;1022;p116"/>
          <p:cNvSpPr txBox="1"/>
          <p:nvPr>
            <p:ph idx="4294967295" type="subTitle"/>
          </p:nvPr>
        </p:nvSpPr>
        <p:spPr>
          <a:xfrm>
            <a:off x="642471" y="1644000"/>
            <a:ext cx="1765200" cy="6348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300" u="sng">
                <a:solidFill>
                  <a:schemeClr val="lt1"/>
                </a:solidFill>
                <a:hlinkClick action="ppaction://hlinksldjump" r:id="rId3">
                  <a:extLst>
                    <a:ext uri="{A12FA001-AC4F-418D-AE19-62706E023703}">
                      <ahyp:hlinkClr val="tx"/>
                    </a:ext>
                  </a:extLst>
                </a:hlinkClick>
              </a:rPr>
              <a:t>Front Uploader</a:t>
            </a:r>
            <a:endParaRPr>
              <a:solidFill>
                <a:schemeClr val="lt1"/>
              </a:solidFill>
            </a:endParaRPr>
          </a:p>
        </p:txBody>
      </p:sp>
      <p:sp>
        <p:nvSpPr>
          <p:cNvPr id="1023" name="Google Shape;1023;p116"/>
          <p:cNvSpPr txBox="1"/>
          <p:nvPr>
            <p:ph idx="4294967295" type="body"/>
          </p:nvPr>
        </p:nvSpPr>
        <p:spPr>
          <a:xfrm>
            <a:off x="2682688" y="2146445"/>
            <a:ext cx="1765200" cy="1054500"/>
          </a:xfrm>
          <a:prstGeom prst="rect">
            <a:avLst/>
          </a:prstGeom>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rgbClr val="000000"/>
              </a:buClr>
              <a:buFont typeface="Arial"/>
              <a:buNone/>
            </a:pPr>
            <a:r>
              <a:rPr lang="en" sz="800">
                <a:solidFill>
                  <a:schemeClr val="lt1"/>
                </a:solidFill>
              </a:rPr>
              <a:t>For people who don’t have access to our DAM like freelancers or </a:t>
            </a:r>
            <a:r>
              <a:rPr lang="en" sz="800">
                <a:solidFill>
                  <a:schemeClr val="lt1"/>
                </a:solidFill>
              </a:rPr>
              <a:t>agencies. This allows them to </a:t>
            </a:r>
            <a:r>
              <a:rPr lang="en" sz="800">
                <a:solidFill>
                  <a:schemeClr val="lt1"/>
                </a:solidFill>
              </a:rPr>
              <a:t>send assets to our DAM that require approval before uploading.</a:t>
            </a:r>
            <a:endParaRPr sz="800">
              <a:solidFill>
                <a:schemeClr val="lt1"/>
              </a:solidFill>
            </a:endParaRPr>
          </a:p>
        </p:txBody>
      </p:sp>
      <p:sp>
        <p:nvSpPr>
          <p:cNvPr id="1024" name="Google Shape;1024;p116"/>
          <p:cNvSpPr txBox="1"/>
          <p:nvPr>
            <p:ph idx="4294967295" type="subTitle"/>
          </p:nvPr>
        </p:nvSpPr>
        <p:spPr>
          <a:xfrm>
            <a:off x="2682696" y="1643988"/>
            <a:ext cx="1765200" cy="6348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300" u="sng">
                <a:solidFill>
                  <a:schemeClr val="lt1"/>
                </a:solidFill>
                <a:hlinkClick action="ppaction://hlinksldjump" r:id="rId4">
                  <a:extLst>
                    <a:ext uri="{A12FA001-AC4F-418D-AE19-62706E023703}">
                      <ahyp:hlinkClr val="tx"/>
                    </a:ext>
                  </a:extLst>
                </a:hlinkClick>
              </a:rPr>
              <a:t>External Uploader</a:t>
            </a:r>
            <a:endParaRPr>
              <a:solidFill>
                <a:schemeClr val="lt1"/>
              </a:solidFill>
            </a:endParaRPr>
          </a:p>
        </p:txBody>
      </p:sp>
      <p:sp>
        <p:nvSpPr>
          <p:cNvPr id="1025" name="Google Shape;1025;p116"/>
          <p:cNvSpPr txBox="1"/>
          <p:nvPr>
            <p:ph idx="4294967295" type="body"/>
          </p:nvPr>
        </p:nvSpPr>
        <p:spPr>
          <a:xfrm>
            <a:off x="4696125" y="2131900"/>
            <a:ext cx="1832100" cy="1523400"/>
          </a:xfrm>
          <a:prstGeom prst="rect">
            <a:avLst/>
          </a:prstGeom>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rgbClr val="000000"/>
              </a:buClr>
              <a:buFont typeface="Arial"/>
              <a:buNone/>
            </a:pPr>
            <a:r>
              <a:rPr lang="en" sz="800">
                <a:solidFill>
                  <a:schemeClr val="lt1"/>
                </a:solidFill>
              </a:rPr>
              <a:t>When you need to upload more than 250 assets at once that have different metadata.</a:t>
            </a:r>
            <a:endParaRPr sz="800">
              <a:solidFill>
                <a:schemeClr val="lt1"/>
              </a:solidFill>
            </a:endParaRPr>
          </a:p>
        </p:txBody>
      </p:sp>
      <p:sp>
        <p:nvSpPr>
          <p:cNvPr id="1026" name="Google Shape;1026;p116"/>
          <p:cNvSpPr txBox="1"/>
          <p:nvPr>
            <p:ph idx="4294967295" type="subTitle"/>
          </p:nvPr>
        </p:nvSpPr>
        <p:spPr>
          <a:xfrm>
            <a:off x="4696171" y="1643988"/>
            <a:ext cx="1765200" cy="6348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300" u="sng">
                <a:solidFill>
                  <a:schemeClr val="lt1"/>
                </a:solidFill>
                <a:hlinkClick action="ppaction://hlinksldjump" r:id="rId5">
                  <a:extLst>
                    <a:ext uri="{A12FA001-AC4F-418D-AE19-62706E023703}">
                      <ahyp:hlinkClr val="tx"/>
                    </a:ext>
                  </a:extLst>
                </a:hlinkClick>
              </a:rPr>
              <a:t>Mass Uploader</a:t>
            </a:r>
            <a:endParaRPr>
              <a:solidFill>
                <a:schemeClr val="lt1"/>
              </a:solidFill>
            </a:endParaRPr>
          </a:p>
        </p:txBody>
      </p:sp>
      <p:sp>
        <p:nvSpPr>
          <p:cNvPr id="1027" name="Google Shape;1027;p116"/>
          <p:cNvSpPr txBox="1"/>
          <p:nvPr>
            <p:ph idx="4294967295" type="body"/>
          </p:nvPr>
        </p:nvSpPr>
        <p:spPr>
          <a:xfrm>
            <a:off x="6709538" y="2130096"/>
            <a:ext cx="1765200" cy="1087200"/>
          </a:xfrm>
          <a:prstGeom prst="rect">
            <a:avLst/>
          </a:prstGeom>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rgbClr val="000000"/>
              </a:buClr>
              <a:buFont typeface="Arial"/>
              <a:buNone/>
            </a:pPr>
            <a:r>
              <a:rPr lang="en" sz="800">
                <a:solidFill>
                  <a:schemeClr val="lt1"/>
                </a:solidFill>
              </a:rPr>
              <a:t>Automates the upload/download process directly from external systems, such as PIMs, CMS platforms and Adobe CC.</a:t>
            </a:r>
            <a:endParaRPr sz="800">
              <a:solidFill>
                <a:schemeClr val="lt1"/>
              </a:solidFill>
            </a:endParaRPr>
          </a:p>
        </p:txBody>
      </p:sp>
      <p:sp>
        <p:nvSpPr>
          <p:cNvPr id="1028" name="Google Shape;1028;p116"/>
          <p:cNvSpPr txBox="1"/>
          <p:nvPr>
            <p:ph idx="4294967295" type="subTitle"/>
          </p:nvPr>
        </p:nvSpPr>
        <p:spPr>
          <a:xfrm>
            <a:off x="6709596" y="1643988"/>
            <a:ext cx="1765200" cy="6348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300">
                <a:solidFill>
                  <a:schemeClr val="lt1"/>
                </a:solidFill>
              </a:rPr>
              <a:t>Integrations &amp; APIs</a:t>
            </a:r>
            <a:endParaRPr/>
          </a:p>
        </p:txBody>
      </p:sp>
      <p:sp>
        <p:nvSpPr>
          <p:cNvPr id="1029" name="Google Shape;1029;p116"/>
          <p:cNvSpPr txBox="1"/>
          <p:nvPr/>
        </p:nvSpPr>
        <p:spPr>
          <a:xfrm>
            <a:off x="587375" y="657775"/>
            <a:ext cx="79758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600"/>
              </a:spcAft>
              <a:buNone/>
            </a:pPr>
            <a:r>
              <a:rPr lang="en" sz="1200">
                <a:latin typeface="Inter"/>
                <a:ea typeface="Inter"/>
                <a:cs typeface="Inter"/>
                <a:sym typeface="Inter"/>
              </a:rPr>
              <a:t>No matter the method, uploading involves two components:</a:t>
            </a:r>
            <a:r>
              <a:rPr lang="en" sz="1200">
                <a:latin typeface="Inter"/>
                <a:ea typeface="Inter"/>
                <a:cs typeface="Inter"/>
                <a:sym typeface="Inter"/>
              </a:rPr>
              <a:t> applying the relevant metadata and storing assets in Bynder.</a:t>
            </a:r>
            <a:endParaRPr/>
          </a:p>
        </p:txBody>
      </p:sp>
      <p:sp>
        <p:nvSpPr>
          <p:cNvPr id="1030" name="Google Shape;1030;p116"/>
          <p:cNvSpPr/>
          <p:nvPr>
            <p:ph idx="4294967295" type="body"/>
          </p:nvPr>
        </p:nvSpPr>
        <p:spPr>
          <a:xfrm>
            <a:off x="4629075" y="4086675"/>
            <a:ext cx="4128900" cy="819600"/>
          </a:xfrm>
          <a:prstGeom prst="roundRect">
            <a:avLst>
              <a:gd fmla="val 4441" name="adj"/>
            </a:avLst>
          </a:prstGeom>
          <a:solidFill>
            <a:srgbClr val="DF3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chemeClr val="lt1"/>
              </a:solidFill>
            </a:endParaRPr>
          </a:p>
          <a:p>
            <a:pPr indent="0" lvl="0" marL="0" rtl="0" algn="l">
              <a:spcBef>
                <a:spcPts val="1600"/>
              </a:spcBef>
              <a:spcAft>
                <a:spcPts val="0"/>
              </a:spcAft>
              <a:buNone/>
            </a:pPr>
            <a:r>
              <a:rPr lang="en" sz="1000">
                <a:solidFill>
                  <a:schemeClr val="lt1"/>
                </a:solidFill>
              </a:rPr>
              <a:t>Depending on how you’ve configured your permissions, regular users can upload directly to the DAM, while light users can be given permission to upload with admin approval.</a:t>
            </a:r>
            <a:endParaRPr sz="1000">
              <a:solidFill>
                <a:schemeClr val="lt1"/>
              </a:solidFill>
            </a:endParaRPr>
          </a:p>
          <a:p>
            <a:pPr indent="0" lvl="0" marL="0" rtl="0" algn="l">
              <a:lnSpc>
                <a:spcPct val="100000"/>
              </a:lnSpc>
              <a:spcBef>
                <a:spcPts val="1600"/>
              </a:spcBef>
              <a:spcAft>
                <a:spcPts val="400"/>
              </a:spcAft>
              <a:buClr>
                <a:schemeClr val="lt1"/>
              </a:buClr>
              <a:buSzPts val="1400"/>
              <a:buNone/>
            </a:pPr>
            <a:r>
              <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5" name="Shape 1035"/>
        <p:cNvGrpSpPr/>
        <p:nvPr/>
      </p:nvGrpSpPr>
      <p:grpSpPr>
        <a:xfrm>
          <a:off x="0" y="0"/>
          <a:ext cx="0" cy="0"/>
          <a:chOff x="0" y="0"/>
          <a:chExt cx="0" cy="0"/>
        </a:xfrm>
      </p:grpSpPr>
      <p:sp>
        <p:nvSpPr>
          <p:cNvPr id="1036" name="Google Shape;1036;p117"/>
          <p:cNvSpPr txBox="1"/>
          <p:nvPr>
            <p:ph type="ctrTitle"/>
          </p:nvPr>
        </p:nvSpPr>
        <p:spPr>
          <a:xfrm>
            <a:off x="663575" y="1130300"/>
            <a:ext cx="5170500" cy="1441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Front End Uploader</a:t>
            </a:r>
            <a:endParaRPr b="1">
              <a:latin typeface="Inter"/>
              <a:ea typeface="Inter"/>
              <a:cs typeface="Inter"/>
              <a:sym typeface="Inter"/>
            </a:endParaRPr>
          </a:p>
        </p:txBody>
      </p:sp>
      <p:sp>
        <p:nvSpPr>
          <p:cNvPr id="1037" name="Google Shape;1037;p117"/>
          <p:cNvSpPr/>
          <p:nvPr>
            <p:ph idx="4294967295" type="body"/>
          </p:nvPr>
        </p:nvSpPr>
        <p:spPr>
          <a:xfrm>
            <a:off x="4805175" y="198275"/>
            <a:ext cx="4128900" cy="81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You must have </a:t>
            </a:r>
            <a:r>
              <a:rPr b="1" lang="en" sz="1000">
                <a:solidFill>
                  <a:schemeClr val="lt1"/>
                </a:solidFill>
              </a:rPr>
              <a:t>Upload assets</a:t>
            </a:r>
            <a:r>
              <a:rPr lang="en" sz="1000">
                <a:solidFill>
                  <a:schemeClr val="lt1"/>
                </a:solidFill>
                <a:latin typeface="Inter Medium"/>
                <a:ea typeface="Inter Medium"/>
                <a:cs typeface="Inter Medium"/>
                <a:sym typeface="Inter Medium"/>
              </a:rPr>
              <a:t> permission enabled in your permission profile</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41" name="Shape 1041"/>
        <p:cNvGrpSpPr/>
        <p:nvPr/>
      </p:nvGrpSpPr>
      <p:grpSpPr>
        <a:xfrm>
          <a:off x="0" y="0"/>
          <a:ext cx="0" cy="0"/>
          <a:chOff x="0" y="0"/>
          <a:chExt cx="0" cy="0"/>
        </a:xfrm>
      </p:grpSpPr>
      <p:sp>
        <p:nvSpPr>
          <p:cNvPr id="1042" name="Google Shape;1042;p118"/>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Upload Files</a:t>
            </a:r>
            <a:endParaRPr b="1">
              <a:latin typeface="Inter"/>
              <a:ea typeface="Inter"/>
              <a:cs typeface="Inter"/>
              <a:sym typeface="Inter"/>
            </a:endParaRPr>
          </a:p>
        </p:txBody>
      </p:sp>
      <p:sp>
        <p:nvSpPr>
          <p:cNvPr id="1043" name="Google Shape;1043;p118"/>
          <p:cNvSpPr txBox="1"/>
          <p:nvPr/>
        </p:nvSpPr>
        <p:spPr>
          <a:xfrm>
            <a:off x="423875" y="1055375"/>
            <a:ext cx="4743600" cy="1252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Drag and drop your files into the front-end uploader or click the </a:t>
            </a:r>
            <a:r>
              <a:rPr b="1" lang="en" sz="1200">
                <a:solidFill>
                  <a:schemeClr val="dk1"/>
                </a:solidFill>
                <a:latin typeface="Inter"/>
                <a:ea typeface="Inter"/>
                <a:cs typeface="Inter"/>
                <a:sym typeface="Inter"/>
              </a:rPr>
              <a:t>upload</a:t>
            </a:r>
            <a:r>
              <a:rPr lang="en" sz="1200">
                <a:solidFill>
                  <a:schemeClr val="dk1"/>
                </a:solidFill>
                <a:latin typeface="Inter"/>
                <a:ea typeface="Inter"/>
                <a:cs typeface="Inter"/>
                <a:sym typeface="Inter"/>
              </a:rPr>
              <a:t> </a:t>
            </a:r>
            <a:r>
              <a:rPr b="1" lang="en" sz="1200">
                <a:solidFill>
                  <a:schemeClr val="dk1"/>
                </a:solidFill>
                <a:latin typeface="Inter"/>
                <a:ea typeface="Inter"/>
                <a:cs typeface="Inter"/>
                <a:sym typeface="Inter"/>
              </a:rPr>
              <a:t>media</a:t>
            </a:r>
            <a:r>
              <a:rPr lang="en" sz="1200">
                <a:solidFill>
                  <a:schemeClr val="dk1"/>
                </a:solidFill>
                <a:latin typeface="Inter"/>
                <a:ea typeface="Inter"/>
                <a:cs typeface="Inter"/>
                <a:sym typeface="Inter"/>
              </a:rPr>
              <a:t> area to browse and select files from your device.</a:t>
            </a:r>
            <a:endParaRPr sz="1200">
              <a:solidFill>
                <a:schemeClr val="dk1"/>
              </a:solidFill>
              <a:latin typeface="Inter"/>
              <a:ea typeface="Inter"/>
              <a:cs typeface="Inter"/>
              <a:sym typeface="Inter"/>
            </a:endParaRPr>
          </a:p>
          <a:p>
            <a:pPr indent="-304800" lvl="1" marL="9144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can only drag and drop files when you are in the </a:t>
            </a:r>
            <a:r>
              <a:rPr b="1" lang="en" sz="1200">
                <a:solidFill>
                  <a:schemeClr val="dk1"/>
                </a:solidFill>
                <a:latin typeface="Inter"/>
                <a:ea typeface="Inter"/>
                <a:cs typeface="Inter"/>
                <a:sym typeface="Inter"/>
              </a:rPr>
              <a:t>Assets</a:t>
            </a:r>
            <a:r>
              <a:rPr lang="en" sz="1200">
                <a:solidFill>
                  <a:schemeClr val="dk1"/>
                </a:solidFill>
                <a:latin typeface="Inter"/>
                <a:ea typeface="Inter"/>
                <a:cs typeface="Inter"/>
                <a:sym typeface="Inter"/>
              </a:rPr>
              <a:t> tab.</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chemeClr val="dk1"/>
              </a:solidFill>
              <a:latin typeface="Inter"/>
              <a:ea typeface="Inter"/>
              <a:cs typeface="Inter"/>
              <a:sym typeface="Inter"/>
            </a:endParaRPr>
          </a:p>
        </p:txBody>
      </p:sp>
      <p:sp>
        <p:nvSpPr>
          <p:cNvPr id="1044" name="Google Shape;1044;p118"/>
          <p:cNvSpPr/>
          <p:nvPr>
            <p:ph idx="4294967295" type="body"/>
          </p:nvPr>
        </p:nvSpPr>
        <p:spPr>
          <a:xfrm>
            <a:off x="4805175" y="198275"/>
            <a:ext cx="4128900" cy="81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0"/>
              </a:spcAft>
              <a:buClr>
                <a:schemeClr val="lt1"/>
              </a:buClr>
              <a:buSzPts val="1400"/>
              <a:buNone/>
            </a:pPr>
            <a:r>
              <a:rPr lang="en" sz="1000">
                <a:solidFill>
                  <a:schemeClr val="lt1"/>
                </a:solidFill>
                <a:latin typeface="Inter Medium"/>
                <a:ea typeface="Inter Medium"/>
                <a:cs typeface="Inter Medium"/>
                <a:sym typeface="Inter Medium"/>
              </a:rPr>
              <a:t>This text may be different in your portal - if so, replace with relevant text. </a:t>
            </a:r>
            <a:endParaRPr sz="1000">
              <a:solidFill>
                <a:schemeClr val="lt1"/>
              </a:solidFill>
              <a:latin typeface="Inter Medium"/>
              <a:ea typeface="Inter Medium"/>
              <a:cs typeface="Inter Medium"/>
              <a:sym typeface="Inter Medium"/>
            </a:endParaRPr>
          </a:p>
          <a:p>
            <a:pPr indent="0" lvl="0" marL="0" rtl="0" algn="l">
              <a:lnSpc>
                <a:spcPct val="100000"/>
              </a:lnSpc>
              <a:spcBef>
                <a:spcPts val="400"/>
              </a:spcBef>
              <a:spcAft>
                <a:spcPts val="0"/>
              </a:spcAft>
              <a:buClr>
                <a:schemeClr val="lt1"/>
              </a:buClr>
              <a:buSzPts val="1400"/>
              <a:buNone/>
            </a:pPr>
            <a:r>
              <a:t/>
            </a:r>
            <a:endParaRPr sz="1000">
              <a:solidFill>
                <a:schemeClr val="lt1"/>
              </a:solidFill>
              <a:latin typeface="Inter Medium"/>
              <a:ea typeface="Inter Medium"/>
              <a:cs typeface="Inter Medium"/>
              <a:sym typeface="Inter Medium"/>
            </a:endParaRPr>
          </a:p>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Replace image with a screenshot of your portal</a:t>
            </a:r>
            <a:endParaRPr sz="1000">
              <a:solidFill>
                <a:schemeClr val="lt1"/>
              </a:solidFill>
              <a:latin typeface="Inter Medium"/>
              <a:ea typeface="Inter Medium"/>
              <a:cs typeface="Inter Medium"/>
              <a:sym typeface="Inter Medium"/>
            </a:endParaRPr>
          </a:p>
        </p:txBody>
      </p:sp>
      <p:pic>
        <p:nvPicPr>
          <p:cNvPr id="1045" name="Google Shape;1045;p118"/>
          <p:cNvPicPr preferRelativeResize="0"/>
          <p:nvPr/>
        </p:nvPicPr>
        <p:blipFill>
          <a:blip r:embed="rId3">
            <a:alphaModFix/>
          </a:blip>
          <a:stretch>
            <a:fillRect/>
          </a:stretch>
        </p:blipFill>
        <p:spPr>
          <a:xfrm>
            <a:off x="152400" y="2460275"/>
            <a:ext cx="8839204" cy="23953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6"/>
          <p:cNvSpPr txBox="1"/>
          <p:nvPr>
            <p:ph type="title"/>
          </p:nvPr>
        </p:nvSpPr>
        <p:spPr>
          <a:xfrm>
            <a:off x="-1089025" y="1130300"/>
            <a:ext cx="8274000" cy="28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Training Presentation</a:t>
            </a:r>
            <a:endParaRPr b="1">
              <a:latin typeface="Inter"/>
              <a:ea typeface="Inter"/>
              <a:cs typeface="Inter"/>
              <a:sym typeface="Inte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49" name="Shape 1049"/>
        <p:cNvGrpSpPr/>
        <p:nvPr/>
      </p:nvGrpSpPr>
      <p:grpSpPr>
        <a:xfrm>
          <a:off x="0" y="0"/>
          <a:ext cx="0" cy="0"/>
          <a:chOff x="0" y="0"/>
          <a:chExt cx="0" cy="0"/>
        </a:xfrm>
      </p:grpSpPr>
      <p:sp>
        <p:nvSpPr>
          <p:cNvPr id="1050" name="Google Shape;1050;p119"/>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Set the Asset Title</a:t>
            </a:r>
            <a:endParaRPr b="1">
              <a:latin typeface="Inter"/>
              <a:ea typeface="Inter"/>
              <a:cs typeface="Inter"/>
              <a:sym typeface="Inter"/>
            </a:endParaRPr>
          </a:p>
        </p:txBody>
      </p:sp>
      <p:sp>
        <p:nvSpPr>
          <p:cNvPr id="1051" name="Google Shape;1051;p119"/>
          <p:cNvSpPr txBox="1"/>
          <p:nvPr/>
        </p:nvSpPr>
        <p:spPr>
          <a:xfrm>
            <a:off x="434975" y="1017725"/>
            <a:ext cx="2498100" cy="357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SzPts val="1200"/>
              <a:buFont typeface="Inter"/>
              <a:buChar char="●"/>
            </a:pPr>
            <a:r>
              <a:rPr lang="en" sz="1200">
                <a:latin typeface="Inter"/>
                <a:ea typeface="Inter"/>
                <a:cs typeface="Inter"/>
                <a:sym typeface="Inter"/>
              </a:rPr>
              <a:t>Use the original file name as the asset title (this appears under the thumbnail in the Asset Bank).</a:t>
            </a:r>
            <a:endParaRPr sz="1200">
              <a:latin typeface="Inter"/>
              <a:ea typeface="Inter"/>
              <a:cs typeface="Inter"/>
              <a:sym typeface="Inter"/>
            </a:endParaRPr>
          </a:p>
          <a:p>
            <a:pPr indent="457200" lvl="0" marL="0" rtl="0" algn="l">
              <a:lnSpc>
                <a:spcPct val="115000"/>
              </a:lnSpc>
              <a:spcBef>
                <a:spcPts val="1200"/>
              </a:spcBef>
              <a:spcAft>
                <a:spcPts val="0"/>
              </a:spcAft>
              <a:buNone/>
            </a:pPr>
            <a:r>
              <a:rPr lang="en" sz="1200">
                <a:latin typeface="Inter"/>
                <a:ea typeface="Inter"/>
                <a:cs typeface="Inter"/>
                <a:sym typeface="Inter"/>
              </a:rPr>
              <a:t>o</a:t>
            </a:r>
            <a:r>
              <a:rPr lang="en" sz="1200">
                <a:latin typeface="Inter"/>
                <a:ea typeface="Inter"/>
                <a:cs typeface="Inter"/>
                <a:sym typeface="Inter"/>
              </a:rPr>
              <a:t>r</a:t>
            </a:r>
            <a:endParaRPr sz="1200">
              <a:latin typeface="Inter"/>
              <a:ea typeface="Inter"/>
              <a:cs typeface="Inter"/>
              <a:sym typeface="Inter"/>
            </a:endParaRPr>
          </a:p>
          <a:p>
            <a:pPr indent="-304800" lvl="0" marL="457200" rtl="0" algn="l">
              <a:lnSpc>
                <a:spcPct val="115000"/>
              </a:lnSpc>
              <a:spcBef>
                <a:spcPts val="1200"/>
              </a:spcBef>
              <a:spcAft>
                <a:spcPts val="0"/>
              </a:spcAft>
              <a:buSzPts val="1200"/>
              <a:buChar char="●"/>
            </a:pPr>
            <a:r>
              <a:rPr lang="en" sz="1200">
                <a:latin typeface="Inter"/>
                <a:ea typeface="Inter"/>
                <a:cs typeface="Inter"/>
                <a:sym typeface="Inter"/>
              </a:rPr>
              <a:t>Add a custom title by entering text in the Title field.</a:t>
            </a:r>
            <a:endParaRPr sz="1200">
              <a:latin typeface="Inter"/>
              <a:ea typeface="Inter"/>
              <a:cs typeface="Inter"/>
              <a:sym typeface="Inter"/>
            </a:endParaRPr>
          </a:p>
          <a:p>
            <a:pPr indent="0" lvl="0" marL="0" rtl="0" algn="l">
              <a:lnSpc>
                <a:spcPct val="115000"/>
              </a:lnSpc>
              <a:spcBef>
                <a:spcPts val="1200"/>
              </a:spcBef>
              <a:spcAft>
                <a:spcPts val="0"/>
              </a:spcAft>
              <a:buNone/>
            </a:pPr>
            <a:r>
              <a:t/>
            </a:r>
            <a:endParaRPr sz="1200">
              <a:solidFill>
                <a:srgbClr val="334E5C"/>
              </a:solidFill>
              <a:latin typeface="Inter"/>
              <a:ea typeface="Inter"/>
              <a:cs typeface="Inter"/>
              <a:sym typeface="Inter"/>
            </a:endParaRPr>
          </a:p>
        </p:txBody>
      </p:sp>
      <p:pic>
        <p:nvPicPr>
          <p:cNvPr id="1052" name="Google Shape;1052;p119"/>
          <p:cNvPicPr preferRelativeResize="0"/>
          <p:nvPr/>
        </p:nvPicPr>
        <p:blipFill>
          <a:blip r:embed="rId3">
            <a:alphaModFix/>
          </a:blip>
          <a:stretch>
            <a:fillRect/>
          </a:stretch>
        </p:blipFill>
        <p:spPr>
          <a:xfrm>
            <a:off x="3005675" y="1118825"/>
            <a:ext cx="5910450" cy="29058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56" name="Shape 1056"/>
        <p:cNvGrpSpPr/>
        <p:nvPr/>
      </p:nvGrpSpPr>
      <p:grpSpPr>
        <a:xfrm>
          <a:off x="0" y="0"/>
          <a:ext cx="0" cy="0"/>
          <a:chOff x="0" y="0"/>
          <a:chExt cx="0" cy="0"/>
        </a:xfrm>
      </p:grpSpPr>
      <p:sp>
        <p:nvSpPr>
          <p:cNvPr id="1057" name="Google Shape;1057;p120"/>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Fill in Required Metaproperties</a:t>
            </a:r>
            <a:endParaRPr b="1">
              <a:solidFill>
                <a:schemeClr val="accent1"/>
              </a:solidFill>
              <a:latin typeface="Inter"/>
              <a:ea typeface="Inter"/>
              <a:cs typeface="Inter"/>
              <a:sym typeface="Inter"/>
            </a:endParaRPr>
          </a:p>
        </p:txBody>
      </p:sp>
      <p:sp>
        <p:nvSpPr>
          <p:cNvPr id="1058" name="Google Shape;1058;p120"/>
          <p:cNvSpPr txBox="1"/>
          <p:nvPr/>
        </p:nvSpPr>
        <p:spPr>
          <a:xfrm>
            <a:off x="434975" y="1037350"/>
            <a:ext cx="5166900" cy="22812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SzPts val="1200"/>
              <a:buFont typeface="Inter"/>
              <a:buChar char="●"/>
            </a:pPr>
            <a:r>
              <a:rPr lang="en" sz="1200">
                <a:latin typeface="Inter"/>
                <a:ea typeface="Inter"/>
                <a:cs typeface="Inter"/>
                <a:sym typeface="Inter"/>
              </a:rPr>
              <a:t>Fill in Required Metaproperties</a:t>
            </a:r>
            <a:endParaRPr sz="1200">
              <a:latin typeface="Inter"/>
              <a:ea typeface="Inter"/>
              <a:cs typeface="Inter"/>
              <a:sym typeface="Inter"/>
            </a:endParaRPr>
          </a:p>
          <a:p>
            <a:pPr indent="-304800" lvl="1" marL="914400" rtl="0" algn="l">
              <a:lnSpc>
                <a:spcPct val="115000"/>
              </a:lnSpc>
              <a:spcBef>
                <a:spcPts val="0"/>
              </a:spcBef>
              <a:spcAft>
                <a:spcPts val="0"/>
              </a:spcAft>
              <a:buSzPts val="1200"/>
              <a:buFont typeface="Inter"/>
              <a:buChar char="○"/>
            </a:pPr>
            <a:r>
              <a:rPr lang="en" sz="1200">
                <a:latin typeface="Inter"/>
                <a:ea typeface="Inter"/>
                <a:cs typeface="Inter"/>
                <a:sym typeface="Inter"/>
              </a:rPr>
              <a:t>Look for metaproperties marked with a red asterisk (*). These fields must be filled out in order to upload the asset.</a:t>
            </a:r>
            <a:endParaRPr sz="1200">
              <a:latin typeface="Inter"/>
              <a:ea typeface="Inter"/>
              <a:cs typeface="Inter"/>
              <a:sym typeface="Inter"/>
            </a:endParaRPr>
          </a:p>
          <a:p>
            <a:pPr indent="-304800" lvl="0" marL="457200" rtl="0" algn="l">
              <a:lnSpc>
                <a:spcPct val="115000"/>
              </a:lnSpc>
              <a:spcBef>
                <a:spcPts val="0"/>
              </a:spcBef>
              <a:spcAft>
                <a:spcPts val="0"/>
              </a:spcAft>
              <a:buSzPts val="1200"/>
              <a:buChar char="●"/>
            </a:pPr>
            <a:r>
              <a:rPr lang="en" sz="1200">
                <a:latin typeface="Inter"/>
                <a:ea typeface="Inter"/>
                <a:cs typeface="Inter"/>
                <a:sym typeface="Inter"/>
              </a:rPr>
              <a:t>Fill out as much metadata information as possible.</a:t>
            </a:r>
            <a:endParaRPr sz="1200">
              <a:latin typeface="Inter"/>
              <a:ea typeface="Inter"/>
              <a:cs typeface="Inter"/>
              <a:sym typeface="Inter"/>
            </a:endParaRPr>
          </a:p>
          <a:p>
            <a:pPr indent="-304800" lvl="0" marL="457200" rtl="0" algn="l">
              <a:lnSpc>
                <a:spcPct val="115000"/>
              </a:lnSpc>
              <a:spcBef>
                <a:spcPts val="0"/>
              </a:spcBef>
              <a:spcAft>
                <a:spcPts val="0"/>
              </a:spcAft>
              <a:buSzPts val="1200"/>
              <a:buChar char="●"/>
            </a:pPr>
            <a:r>
              <a:rPr lang="en" sz="1200">
                <a:latin typeface="Inter"/>
                <a:ea typeface="Inter"/>
                <a:cs typeface="Inter"/>
                <a:sym typeface="Inter"/>
              </a:rPr>
              <a:t>Comprehensive metadata ensures assets are easy to search and find later.</a:t>
            </a:r>
            <a:endParaRPr sz="1200">
              <a:latin typeface="Inter"/>
              <a:ea typeface="Inter"/>
              <a:cs typeface="Inter"/>
              <a:sym typeface="Inter"/>
            </a:endParaRPr>
          </a:p>
          <a:p>
            <a:pPr indent="-304800" lvl="0" marL="457200" rtl="0" algn="l">
              <a:lnSpc>
                <a:spcPct val="115000"/>
              </a:lnSpc>
              <a:spcBef>
                <a:spcPts val="0"/>
              </a:spcBef>
              <a:spcAft>
                <a:spcPts val="0"/>
              </a:spcAft>
              <a:buSzPts val="1200"/>
              <a:buFont typeface="Inter"/>
              <a:buChar char="●"/>
            </a:pPr>
            <a:r>
              <a:rPr lang="en" sz="1200">
                <a:latin typeface="Inter"/>
                <a:ea typeface="Inter"/>
                <a:cs typeface="Inter"/>
                <a:sym typeface="Inter"/>
              </a:rPr>
              <a:t>In the </a:t>
            </a:r>
            <a:r>
              <a:rPr b="1" lang="en" sz="1200" u="sng">
                <a:solidFill>
                  <a:schemeClr val="hlink"/>
                </a:solidFill>
                <a:latin typeface="Inter"/>
                <a:ea typeface="Inter"/>
                <a:cs typeface="Inter"/>
                <a:sym typeface="Inter"/>
                <a:hlinkClick action="ppaction://hlinksldjump" r:id="rId3"/>
              </a:rPr>
              <a:t>Advanced</a:t>
            </a:r>
            <a:r>
              <a:rPr lang="en" sz="1200" u="sng">
                <a:solidFill>
                  <a:schemeClr val="hlink"/>
                </a:solidFill>
                <a:latin typeface="Inter"/>
                <a:ea typeface="Inter"/>
                <a:cs typeface="Inter"/>
                <a:sym typeface="Inter"/>
                <a:hlinkClick action="ppaction://hlinksldjump" r:id="rId4"/>
              </a:rPr>
              <a:t> </a:t>
            </a:r>
            <a:r>
              <a:rPr b="1" lang="en" sz="1200" u="sng">
                <a:solidFill>
                  <a:schemeClr val="hlink"/>
                </a:solidFill>
                <a:latin typeface="Inter"/>
                <a:ea typeface="Inter"/>
                <a:cs typeface="Inter"/>
                <a:sym typeface="Inter"/>
                <a:hlinkClick action="ppaction://hlinksldjump" r:id="rId5"/>
              </a:rPr>
              <a:t>Rights</a:t>
            </a:r>
            <a:r>
              <a:rPr lang="en" sz="1200" u="sng">
                <a:solidFill>
                  <a:schemeClr val="hlink"/>
                </a:solidFill>
                <a:latin typeface="Inter"/>
                <a:ea typeface="Inter"/>
                <a:cs typeface="Inter"/>
                <a:sym typeface="Inter"/>
                <a:hlinkClick action="ppaction://hlinksldjump" r:id="rId6"/>
              </a:rPr>
              <a:t> </a:t>
            </a:r>
            <a:r>
              <a:rPr lang="en" sz="1200">
                <a:latin typeface="Inter"/>
                <a:ea typeface="Inter"/>
                <a:cs typeface="Inter"/>
                <a:sym typeface="Inter"/>
              </a:rPr>
              <a:t>section, you can specify whether the asset should be downloadable, have a watermark applied, be archived at a certain time, or have restricted usage.</a:t>
            </a:r>
            <a:endParaRPr sz="1200">
              <a:latin typeface="Inter"/>
              <a:ea typeface="Inter"/>
              <a:cs typeface="Inter"/>
              <a:sym typeface="Inter"/>
            </a:endParaRPr>
          </a:p>
        </p:txBody>
      </p:sp>
      <p:pic>
        <p:nvPicPr>
          <p:cNvPr id="1059" name="Google Shape;1059;p120"/>
          <p:cNvPicPr preferRelativeResize="0"/>
          <p:nvPr/>
        </p:nvPicPr>
        <p:blipFill>
          <a:blip r:embed="rId7">
            <a:alphaModFix/>
          </a:blip>
          <a:stretch>
            <a:fillRect/>
          </a:stretch>
        </p:blipFill>
        <p:spPr>
          <a:xfrm>
            <a:off x="5601880" y="1037351"/>
            <a:ext cx="3413369" cy="3718026"/>
          </a:xfrm>
          <a:prstGeom prst="rect">
            <a:avLst/>
          </a:prstGeom>
          <a:noFill/>
          <a:ln>
            <a:noFill/>
          </a:ln>
        </p:spPr>
      </p:pic>
      <p:pic>
        <p:nvPicPr>
          <p:cNvPr id="1060" name="Google Shape;1060;p120"/>
          <p:cNvPicPr preferRelativeResize="0"/>
          <p:nvPr/>
        </p:nvPicPr>
        <p:blipFill>
          <a:blip r:embed="rId8">
            <a:alphaModFix/>
          </a:blip>
          <a:stretch>
            <a:fillRect/>
          </a:stretch>
        </p:blipFill>
        <p:spPr>
          <a:xfrm>
            <a:off x="874925" y="3487874"/>
            <a:ext cx="4526808" cy="1267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64" name="Shape 1064"/>
        <p:cNvGrpSpPr/>
        <p:nvPr/>
      </p:nvGrpSpPr>
      <p:grpSpPr>
        <a:xfrm>
          <a:off x="0" y="0"/>
          <a:ext cx="0" cy="0"/>
          <a:chOff x="0" y="0"/>
          <a:chExt cx="0" cy="0"/>
        </a:xfrm>
      </p:grpSpPr>
      <p:sp>
        <p:nvSpPr>
          <p:cNvPr id="1065" name="Google Shape;1065;p121"/>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Methods of Adding Metadata</a:t>
            </a:r>
            <a:endParaRPr b="1">
              <a:solidFill>
                <a:schemeClr val="accent1"/>
              </a:solidFill>
              <a:latin typeface="Inter"/>
              <a:ea typeface="Inter"/>
              <a:cs typeface="Inter"/>
              <a:sym typeface="Inter"/>
            </a:endParaRPr>
          </a:p>
        </p:txBody>
      </p:sp>
      <p:sp>
        <p:nvSpPr>
          <p:cNvPr id="1066" name="Google Shape;1066;p121"/>
          <p:cNvSpPr txBox="1"/>
          <p:nvPr/>
        </p:nvSpPr>
        <p:spPr>
          <a:xfrm>
            <a:off x="587375" y="961150"/>
            <a:ext cx="5430900" cy="253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200">
                <a:latin typeface="Inter"/>
                <a:ea typeface="Inter"/>
                <a:cs typeface="Inter"/>
                <a:sym typeface="Inter"/>
              </a:rPr>
              <a:t>Add Metadata in Bulk (Recommended)</a:t>
            </a:r>
            <a:endParaRPr b="1" sz="1200">
              <a:latin typeface="Inter"/>
              <a:ea typeface="Inter"/>
              <a:cs typeface="Inter"/>
              <a:sym typeface="Inter"/>
            </a:endParaRPr>
          </a:p>
          <a:p>
            <a:pPr indent="-304800" lvl="0" marL="457200" rtl="0" algn="l">
              <a:lnSpc>
                <a:spcPct val="115000"/>
              </a:lnSpc>
              <a:spcBef>
                <a:spcPts val="1200"/>
              </a:spcBef>
              <a:spcAft>
                <a:spcPts val="0"/>
              </a:spcAft>
              <a:buSzPts val="1200"/>
              <a:buFont typeface="Inter"/>
              <a:buChar char="●"/>
            </a:pPr>
            <a:r>
              <a:rPr lang="en" sz="1200">
                <a:latin typeface="Inter"/>
                <a:ea typeface="Inter"/>
                <a:cs typeface="Inter"/>
                <a:sym typeface="Inter"/>
              </a:rPr>
              <a:t>Use the left sidebar to add metadata to multiple assets at once.</a:t>
            </a:r>
            <a:endParaRPr sz="1200">
              <a:latin typeface="Inter"/>
              <a:ea typeface="Inter"/>
              <a:cs typeface="Inter"/>
              <a:sym typeface="Inter"/>
            </a:endParaRPr>
          </a:p>
          <a:p>
            <a:pPr indent="-304800" lvl="0" marL="457200" rtl="0" algn="l">
              <a:lnSpc>
                <a:spcPct val="115000"/>
              </a:lnSpc>
              <a:spcBef>
                <a:spcPts val="0"/>
              </a:spcBef>
              <a:spcAft>
                <a:spcPts val="0"/>
              </a:spcAft>
              <a:buSzPts val="1200"/>
              <a:buChar char="●"/>
            </a:pPr>
            <a:r>
              <a:rPr lang="en" sz="1200">
                <a:latin typeface="Inter"/>
                <a:ea typeface="Inter"/>
                <a:cs typeface="Inter"/>
                <a:sym typeface="Inter"/>
              </a:rPr>
              <a:t>Your selections in required metaproperties will automatically appear in the corresponding white fields under each asset thumbnail.</a:t>
            </a:r>
            <a:endParaRPr sz="1200">
              <a:latin typeface="Inter"/>
              <a:ea typeface="Inter"/>
              <a:cs typeface="Inter"/>
              <a:sym typeface="Inter"/>
            </a:endParaRPr>
          </a:p>
          <a:p>
            <a:pPr indent="0" lvl="0" marL="0" rtl="0" algn="l">
              <a:lnSpc>
                <a:spcPct val="115000"/>
              </a:lnSpc>
              <a:spcBef>
                <a:spcPts val="1200"/>
              </a:spcBef>
              <a:spcAft>
                <a:spcPts val="0"/>
              </a:spcAft>
              <a:buNone/>
            </a:pPr>
            <a:r>
              <a:rPr b="1" lang="en" sz="1200">
                <a:latin typeface="Inter"/>
                <a:ea typeface="Inter"/>
                <a:cs typeface="Inter"/>
                <a:sym typeface="Inter"/>
              </a:rPr>
              <a:t>Add Metadata Individually (Optional)</a:t>
            </a:r>
            <a:endParaRPr b="1" sz="1200">
              <a:latin typeface="Inter"/>
              <a:ea typeface="Inter"/>
              <a:cs typeface="Inter"/>
              <a:sym typeface="Inter"/>
            </a:endParaRPr>
          </a:p>
          <a:p>
            <a:pPr indent="-304800" lvl="0" marL="457200" rtl="0" algn="l">
              <a:lnSpc>
                <a:spcPct val="115000"/>
              </a:lnSpc>
              <a:spcBef>
                <a:spcPts val="1200"/>
              </a:spcBef>
              <a:spcAft>
                <a:spcPts val="0"/>
              </a:spcAft>
              <a:buSzPts val="1200"/>
              <a:buChar char="●"/>
            </a:pPr>
            <a:r>
              <a:rPr lang="en" sz="1200">
                <a:latin typeface="Inter"/>
                <a:ea typeface="Inter"/>
                <a:cs typeface="Inter"/>
                <a:sym typeface="Inter"/>
              </a:rPr>
              <a:t>If necessary, edit metadata for individual assets by entering information directly into the white fields below each asset thumbnail.</a:t>
            </a:r>
            <a:endParaRPr sz="1200">
              <a:latin typeface="Inter"/>
              <a:ea typeface="Inter"/>
              <a:cs typeface="Inter"/>
              <a:sym typeface="Inte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70" name="Shape 1070"/>
        <p:cNvGrpSpPr/>
        <p:nvPr/>
      </p:nvGrpSpPr>
      <p:grpSpPr>
        <a:xfrm>
          <a:off x="0" y="0"/>
          <a:ext cx="0" cy="0"/>
          <a:chOff x="0" y="0"/>
          <a:chExt cx="0" cy="0"/>
        </a:xfrm>
      </p:grpSpPr>
      <p:sp>
        <p:nvSpPr>
          <p:cNvPr id="1071" name="Google Shape;1071;p122"/>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Optional Metaproperties</a:t>
            </a:r>
            <a:endParaRPr b="1">
              <a:solidFill>
                <a:schemeClr val="accent1"/>
              </a:solidFill>
              <a:latin typeface="Inter"/>
              <a:ea typeface="Inter"/>
              <a:cs typeface="Inter"/>
              <a:sym typeface="Inter"/>
            </a:endParaRPr>
          </a:p>
        </p:txBody>
      </p:sp>
      <p:sp>
        <p:nvSpPr>
          <p:cNvPr id="1072" name="Google Shape;1072;p122"/>
          <p:cNvSpPr txBox="1"/>
          <p:nvPr/>
        </p:nvSpPr>
        <p:spPr>
          <a:xfrm>
            <a:off x="587375" y="1132200"/>
            <a:ext cx="4840200" cy="247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t/>
            </a:r>
            <a:endParaRPr sz="1200">
              <a:latin typeface="Inter"/>
              <a:ea typeface="Inter"/>
              <a:cs typeface="Inter"/>
              <a:sym typeface="Inter"/>
            </a:endParaRPr>
          </a:p>
          <a:p>
            <a:pPr indent="0" lvl="0" marL="0" rtl="0" algn="l">
              <a:lnSpc>
                <a:spcPct val="115000"/>
              </a:lnSpc>
              <a:spcBef>
                <a:spcPts val="1200"/>
              </a:spcBef>
              <a:spcAft>
                <a:spcPts val="0"/>
              </a:spcAft>
              <a:buNone/>
            </a:pPr>
            <a:r>
              <a:rPr lang="en" sz="1200">
                <a:latin typeface="Inter"/>
                <a:ea typeface="Inter"/>
                <a:cs typeface="Inter"/>
                <a:sym typeface="Inter"/>
              </a:rPr>
              <a:t>Metadata selections made in the sidebar for </a:t>
            </a:r>
            <a:r>
              <a:rPr b="1" lang="en" sz="1200">
                <a:latin typeface="Inter"/>
                <a:ea typeface="Inter"/>
                <a:cs typeface="Inter"/>
                <a:sym typeface="Inter"/>
              </a:rPr>
              <a:t>optional</a:t>
            </a:r>
            <a:r>
              <a:rPr lang="en" sz="1200">
                <a:latin typeface="Inter"/>
                <a:ea typeface="Inter"/>
                <a:cs typeface="Inter"/>
                <a:sym typeface="Inter"/>
              </a:rPr>
              <a:t> </a:t>
            </a:r>
            <a:r>
              <a:rPr b="1" lang="en" sz="1200">
                <a:latin typeface="Inter"/>
                <a:ea typeface="Inter"/>
                <a:cs typeface="Inter"/>
                <a:sym typeface="Inter"/>
              </a:rPr>
              <a:t>metaproperties</a:t>
            </a:r>
            <a:r>
              <a:rPr lang="en" sz="1200">
                <a:latin typeface="Inter"/>
                <a:ea typeface="Inter"/>
                <a:cs typeface="Inter"/>
                <a:sym typeface="Inter"/>
              </a:rPr>
              <a:t> will still apply to your selected assets.</a:t>
            </a:r>
            <a:endParaRPr sz="1200">
              <a:latin typeface="Inter"/>
              <a:ea typeface="Inter"/>
              <a:cs typeface="Inter"/>
              <a:sym typeface="Inter"/>
            </a:endParaRPr>
          </a:p>
          <a:p>
            <a:pPr indent="0" lvl="0" marL="0" rtl="0" algn="l">
              <a:lnSpc>
                <a:spcPct val="115000"/>
              </a:lnSpc>
              <a:spcBef>
                <a:spcPts val="1200"/>
              </a:spcBef>
              <a:spcAft>
                <a:spcPts val="0"/>
              </a:spcAft>
              <a:buNone/>
            </a:pPr>
            <a:r>
              <a:t/>
            </a:r>
            <a:endParaRPr sz="1200">
              <a:latin typeface="Inter"/>
              <a:ea typeface="Inter"/>
              <a:cs typeface="Inter"/>
              <a:sym typeface="Inter"/>
            </a:endParaRPr>
          </a:p>
          <a:p>
            <a:pPr indent="0" lvl="0" marL="0" rtl="0" algn="l">
              <a:lnSpc>
                <a:spcPct val="115000"/>
              </a:lnSpc>
              <a:spcBef>
                <a:spcPts val="1200"/>
              </a:spcBef>
              <a:spcAft>
                <a:spcPts val="0"/>
              </a:spcAft>
              <a:buNone/>
            </a:pPr>
            <a:r>
              <a:rPr lang="en" sz="1200">
                <a:latin typeface="Inter"/>
                <a:ea typeface="Inter"/>
                <a:cs typeface="Inter"/>
                <a:sym typeface="Inter"/>
              </a:rPr>
              <a:t>To see optional metadata appear in the white fields under the thumbnails, click the </a:t>
            </a:r>
            <a:r>
              <a:rPr b="1" lang="en" sz="1200">
                <a:latin typeface="Inter"/>
                <a:ea typeface="Inter"/>
                <a:cs typeface="Inter"/>
                <a:sym typeface="Inter"/>
              </a:rPr>
              <a:t>eyeball</a:t>
            </a:r>
            <a:r>
              <a:rPr lang="en" sz="1200">
                <a:latin typeface="Inter"/>
                <a:ea typeface="Inter"/>
                <a:cs typeface="Inter"/>
                <a:sym typeface="Inter"/>
              </a:rPr>
              <a:t> </a:t>
            </a:r>
            <a:r>
              <a:rPr b="1" lang="en" sz="1200">
                <a:latin typeface="Inter"/>
                <a:ea typeface="Inter"/>
                <a:cs typeface="Inter"/>
                <a:sym typeface="Inter"/>
              </a:rPr>
              <a:t>icon</a:t>
            </a:r>
            <a:r>
              <a:rPr lang="en" sz="1200">
                <a:latin typeface="Inter"/>
                <a:ea typeface="Inter"/>
                <a:cs typeface="Inter"/>
                <a:sym typeface="Inter"/>
              </a:rPr>
              <a:t> next to the relevant metaproperty in the sidebar.</a:t>
            </a:r>
            <a:endParaRPr sz="1200">
              <a:latin typeface="Inter"/>
              <a:ea typeface="Inter"/>
              <a:cs typeface="Inter"/>
              <a:sym typeface="Inter"/>
            </a:endParaRPr>
          </a:p>
          <a:p>
            <a:pPr indent="0" lvl="0" marL="0" rtl="0" algn="l">
              <a:lnSpc>
                <a:spcPct val="115000"/>
              </a:lnSpc>
              <a:spcBef>
                <a:spcPts val="1200"/>
              </a:spcBef>
              <a:spcAft>
                <a:spcPts val="1200"/>
              </a:spcAft>
              <a:buNone/>
            </a:pPr>
            <a:r>
              <a:t/>
            </a:r>
            <a:endParaRPr sz="1200">
              <a:latin typeface="Inter"/>
              <a:ea typeface="Inter"/>
              <a:cs typeface="Inter"/>
              <a:sym typeface="Inter"/>
            </a:endParaRPr>
          </a:p>
        </p:txBody>
      </p:sp>
      <p:pic>
        <p:nvPicPr>
          <p:cNvPr id="1073" name="Google Shape;1073;p122"/>
          <p:cNvPicPr preferRelativeResize="0"/>
          <p:nvPr/>
        </p:nvPicPr>
        <p:blipFill>
          <a:blip r:embed="rId3">
            <a:alphaModFix/>
          </a:blip>
          <a:stretch>
            <a:fillRect/>
          </a:stretch>
        </p:blipFill>
        <p:spPr>
          <a:xfrm>
            <a:off x="5427575" y="884199"/>
            <a:ext cx="3547976" cy="348667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77" name="Shape 1077"/>
        <p:cNvGrpSpPr/>
        <p:nvPr/>
      </p:nvGrpSpPr>
      <p:grpSpPr>
        <a:xfrm>
          <a:off x="0" y="0"/>
          <a:ext cx="0" cy="0"/>
          <a:chOff x="0" y="0"/>
          <a:chExt cx="0" cy="0"/>
        </a:xfrm>
      </p:grpSpPr>
      <p:sp>
        <p:nvSpPr>
          <p:cNvPr id="1078" name="Google Shape;1078;p123"/>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Store Files and Complete Upload</a:t>
            </a:r>
            <a:endParaRPr b="1">
              <a:solidFill>
                <a:schemeClr val="accent1"/>
              </a:solidFill>
              <a:latin typeface="Inter"/>
              <a:ea typeface="Inter"/>
              <a:cs typeface="Inter"/>
              <a:sym typeface="Inter"/>
            </a:endParaRPr>
          </a:p>
        </p:txBody>
      </p:sp>
      <p:sp>
        <p:nvSpPr>
          <p:cNvPr id="1079" name="Google Shape;1079;p123"/>
          <p:cNvSpPr txBox="1"/>
          <p:nvPr/>
        </p:nvSpPr>
        <p:spPr>
          <a:xfrm>
            <a:off x="552100" y="1132200"/>
            <a:ext cx="6222000" cy="9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200">
                <a:latin typeface="Inter"/>
                <a:ea typeface="Inter"/>
                <a:cs typeface="Inter"/>
                <a:sym typeface="Inter"/>
              </a:rPr>
              <a:t>Once you’ve added all the appropriate metadata, click </a:t>
            </a:r>
            <a:r>
              <a:rPr b="1" lang="en" sz="1200">
                <a:latin typeface="Inter"/>
                <a:ea typeface="Inter"/>
                <a:cs typeface="Inter"/>
                <a:sym typeface="Inter"/>
              </a:rPr>
              <a:t>Store selected files</a:t>
            </a:r>
            <a:r>
              <a:rPr lang="en" sz="1200">
                <a:latin typeface="Inter"/>
                <a:ea typeface="Inter"/>
                <a:cs typeface="Inter"/>
                <a:sym typeface="Inter"/>
              </a:rPr>
              <a:t> or </a:t>
            </a:r>
            <a:r>
              <a:rPr b="1" lang="en" sz="1200">
                <a:latin typeface="Inter"/>
                <a:ea typeface="Inter"/>
                <a:cs typeface="Inter"/>
                <a:sym typeface="Inter"/>
              </a:rPr>
              <a:t>Send for approval</a:t>
            </a:r>
            <a:r>
              <a:rPr lang="en" sz="1200">
                <a:latin typeface="Inter"/>
                <a:ea typeface="Inter"/>
                <a:cs typeface="Inter"/>
                <a:sym typeface="Inter"/>
              </a:rPr>
              <a:t> at the bottom left corner of the screen.</a:t>
            </a:r>
            <a:endParaRPr sz="1200">
              <a:latin typeface="Inter"/>
              <a:ea typeface="Inter"/>
              <a:cs typeface="Inter"/>
              <a:sym typeface="Inter"/>
            </a:endParaRPr>
          </a:p>
          <a:p>
            <a:pPr indent="0" lvl="0" marL="0" rtl="0" algn="l">
              <a:lnSpc>
                <a:spcPct val="115000"/>
              </a:lnSpc>
              <a:spcBef>
                <a:spcPts val="1200"/>
              </a:spcBef>
              <a:spcAft>
                <a:spcPts val="1200"/>
              </a:spcAft>
              <a:buNone/>
            </a:pPr>
            <a:r>
              <a:t/>
            </a:r>
            <a:endParaRPr sz="1200">
              <a:latin typeface="Inter"/>
              <a:ea typeface="Inter"/>
              <a:cs typeface="Inter"/>
              <a:sym typeface="Inte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83" name="Shape 1083"/>
        <p:cNvGrpSpPr/>
        <p:nvPr/>
      </p:nvGrpSpPr>
      <p:grpSpPr>
        <a:xfrm>
          <a:off x="0" y="0"/>
          <a:ext cx="0" cy="0"/>
          <a:chOff x="0" y="0"/>
          <a:chExt cx="0" cy="0"/>
        </a:xfrm>
      </p:grpSpPr>
      <p:sp>
        <p:nvSpPr>
          <p:cNvPr id="1084" name="Google Shape;1084;p124"/>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Create a Preset to Save Time!</a:t>
            </a:r>
            <a:endParaRPr b="1">
              <a:solidFill>
                <a:schemeClr val="accent1"/>
              </a:solidFill>
              <a:latin typeface="Inter"/>
              <a:ea typeface="Inter"/>
              <a:cs typeface="Inter"/>
              <a:sym typeface="Inter"/>
            </a:endParaRPr>
          </a:p>
        </p:txBody>
      </p:sp>
      <p:sp>
        <p:nvSpPr>
          <p:cNvPr id="1085" name="Google Shape;1085;p124"/>
          <p:cNvSpPr txBox="1"/>
          <p:nvPr/>
        </p:nvSpPr>
        <p:spPr>
          <a:xfrm>
            <a:off x="400400" y="1096550"/>
            <a:ext cx="8097600" cy="1933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334E5C"/>
              </a:buClr>
              <a:buSzPts val="1200"/>
              <a:buFont typeface="Inter"/>
              <a:buChar char="●"/>
            </a:pPr>
            <a:r>
              <a:rPr lang="en" sz="1200">
                <a:solidFill>
                  <a:srgbClr val="334E5C"/>
                </a:solidFill>
                <a:latin typeface="Inter"/>
                <a:ea typeface="Inter"/>
                <a:cs typeface="Inter"/>
                <a:sym typeface="Inter"/>
              </a:rPr>
              <a:t>Before saving your upload, you can add any additional metadata and select a preset to streamline future downloads. Here's how:</a:t>
            </a:r>
            <a:endParaRPr sz="1200">
              <a:solidFill>
                <a:srgbClr val="334E5C"/>
              </a:solidFill>
              <a:latin typeface="Inter"/>
              <a:ea typeface="Inter"/>
              <a:cs typeface="Inter"/>
              <a:sym typeface="Inter"/>
            </a:endParaRPr>
          </a:p>
          <a:p>
            <a:pPr indent="-304800" lvl="0" marL="457200" rtl="0" algn="l">
              <a:lnSpc>
                <a:spcPct val="115000"/>
              </a:lnSpc>
              <a:spcBef>
                <a:spcPts val="0"/>
              </a:spcBef>
              <a:spcAft>
                <a:spcPts val="0"/>
              </a:spcAft>
              <a:buSzPts val="1200"/>
              <a:buChar char="●"/>
            </a:pPr>
            <a:r>
              <a:rPr lang="en" sz="1200">
                <a:latin typeface="Inter"/>
                <a:ea typeface="Inter"/>
                <a:cs typeface="Inter"/>
                <a:sym typeface="Inter"/>
              </a:rPr>
              <a:t>Click the dropdown menu under </a:t>
            </a:r>
            <a:r>
              <a:rPr b="1" lang="en" sz="1200">
                <a:latin typeface="Inter"/>
                <a:ea typeface="Inter"/>
                <a:cs typeface="Inter"/>
                <a:sym typeface="Inter"/>
              </a:rPr>
              <a:t>Preset</a:t>
            </a:r>
            <a:r>
              <a:rPr lang="en" sz="1200">
                <a:latin typeface="Inter"/>
                <a:ea typeface="Inter"/>
                <a:cs typeface="Inter"/>
                <a:sym typeface="Inter"/>
              </a:rPr>
              <a:t>.</a:t>
            </a:r>
            <a:endParaRPr sz="1200">
              <a:latin typeface="Inter"/>
              <a:ea typeface="Inter"/>
              <a:cs typeface="Inter"/>
              <a:sym typeface="Inter"/>
            </a:endParaRPr>
          </a:p>
          <a:p>
            <a:pPr indent="-304800" lvl="0" marL="457200" rtl="0" algn="l">
              <a:lnSpc>
                <a:spcPct val="115000"/>
              </a:lnSpc>
              <a:spcBef>
                <a:spcPts val="0"/>
              </a:spcBef>
              <a:spcAft>
                <a:spcPts val="0"/>
              </a:spcAft>
              <a:buSzPts val="1200"/>
              <a:buChar char="●"/>
            </a:pPr>
            <a:r>
              <a:rPr lang="en" sz="1200">
                <a:latin typeface="Inter"/>
                <a:ea typeface="Inter"/>
                <a:cs typeface="Inter"/>
                <a:sym typeface="Inter"/>
              </a:rPr>
              <a:t>Select </a:t>
            </a:r>
            <a:r>
              <a:rPr b="1" lang="en" sz="1200">
                <a:latin typeface="Inter"/>
                <a:ea typeface="Inter"/>
                <a:cs typeface="Inter"/>
                <a:sym typeface="Inter"/>
              </a:rPr>
              <a:t>Create new preset</a:t>
            </a:r>
            <a:r>
              <a:rPr lang="en" sz="1200">
                <a:latin typeface="Inter"/>
                <a:ea typeface="Inter"/>
                <a:cs typeface="Inter"/>
                <a:sym typeface="Inter"/>
              </a:rPr>
              <a:t>.</a:t>
            </a:r>
            <a:endParaRPr sz="1200">
              <a:latin typeface="Inter"/>
              <a:ea typeface="Inter"/>
              <a:cs typeface="Inter"/>
              <a:sym typeface="Inter"/>
            </a:endParaRPr>
          </a:p>
          <a:p>
            <a:pPr indent="-304800" lvl="0" marL="457200" rtl="0" algn="l">
              <a:lnSpc>
                <a:spcPct val="115000"/>
              </a:lnSpc>
              <a:spcBef>
                <a:spcPts val="0"/>
              </a:spcBef>
              <a:spcAft>
                <a:spcPts val="0"/>
              </a:spcAft>
              <a:buSzPts val="1200"/>
              <a:buFont typeface="Inter"/>
              <a:buChar char="●"/>
            </a:pPr>
            <a:r>
              <a:rPr lang="en" sz="1200">
                <a:latin typeface="Inter"/>
                <a:ea typeface="Inter"/>
                <a:cs typeface="Inter"/>
                <a:sym typeface="Inter"/>
              </a:rPr>
              <a:t>Name your preset and save it for future use.</a:t>
            </a:r>
            <a:endParaRPr sz="1200">
              <a:solidFill>
                <a:srgbClr val="334E5C"/>
              </a:solidFill>
              <a:latin typeface="Inter"/>
              <a:ea typeface="Inter"/>
              <a:cs typeface="Inter"/>
              <a:sym typeface="Inter"/>
            </a:endParaRPr>
          </a:p>
        </p:txBody>
      </p:sp>
      <p:sp>
        <p:nvSpPr>
          <p:cNvPr id="1086" name="Google Shape;1086;p124"/>
          <p:cNvSpPr/>
          <p:nvPr>
            <p:ph idx="4294967295" type="body"/>
          </p:nvPr>
        </p:nvSpPr>
        <p:spPr>
          <a:xfrm>
            <a:off x="4384650" y="3741725"/>
            <a:ext cx="4295700" cy="1019400"/>
          </a:xfrm>
          <a:prstGeom prst="roundRect">
            <a:avLst>
              <a:gd fmla="val 1258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1200"/>
              </a:spcBef>
              <a:spcAft>
                <a:spcPts val="0"/>
              </a:spcAft>
              <a:buNone/>
            </a:pPr>
            <a:r>
              <a:t/>
            </a:r>
            <a:endParaRPr sz="1100">
              <a:solidFill>
                <a:schemeClr val="lt1"/>
              </a:solidFill>
            </a:endParaRPr>
          </a:p>
          <a:p>
            <a:pPr indent="0" lvl="0" marL="0" rtl="0" algn="l">
              <a:spcBef>
                <a:spcPts val="1200"/>
              </a:spcBef>
              <a:spcAft>
                <a:spcPts val="0"/>
              </a:spcAft>
              <a:buNone/>
            </a:pPr>
            <a:r>
              <a:rPr lang="en" sz="1100">
                <a:solidFill>
                  <a:schemeClr val="lt1"/>
                </a:solidFill>
              </a:rPr>
              <a:t>Keep in mind that you must save the assets to the DAM for the preset to be stored. Once saved, your preset will be available for reuse, making your workflows faster and more efficient</a:t>
            </a:r>
            <a:endParaRPr sz="1100">
              <a:solidFill>
                <a:schemeClr val="lt1"/>
              </a:solidFill>
            </a:endParaRPr>
          </a:p>
          <a:p>
            <a:pPr indent="0" lvl="0" marL="0" rtl="0" algn="l">
              <a:lnSpc>
                <a:spcPct val="100000"/>
              </a:lnSpc>
              <a:spcBef>
                <a:spcPts val="1200"/>
              </a:spcBef>
              <a:spcAft>
                <a:spcPts val="400"/>
              </a:spcAft>
              <a:buClr>
                <a:schemeClr val="lt1"/>
              </a:buClr>
              <a:buSzPts val="1400"/>
              <a:buNone/>
            </a:pPr>
            <a:r>
              <a:t/>
            </a:r>
            <a:endParaRPr sz="1100">
              <a:solidFill>
                <a:schemeClr val="lt1"/>
              </a:solidFill>
              <a:latin typeface="Inter Medium"/>
              <a:ea typeface="Inter Medium"/>
              <a:cs typeface="Inter Medium"/>
              <a:sym typeface="Inter Medium"/>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0" name="Shape 1090"/>
        <p:cNvGrpSpPr/>
        <p:nvPr/>
      </p:nvGrpSpPr>
      <p:grpSpPr>
        <a:xfrm>
          <a:off x="0" y="0"/>
          <a:ext cx="0" cy="0"/>
          <a:chOff x="0" y="0"/>
          <a:chExt cx="0" cy="0"/>
        </a:xfrm>
      </p:grpSpPr>
      <p:sp>
        <p:nvSpPr>
          <p:cNvPr id="1091" name="Google Shape;1091;p125"/>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Tips for </a:t>
            </a:r>
            <a:r>
              <a:rPr b="1" lang="en">
                <a:latin typeface="Inter"/>
                <a:ea typeface="Inter"/>
                <a:cs typeface="Inter"/>
                <a:sym typeface="Inter"/>
              </a:rPr>
              <a:t>Front End Uploader </a:t>
            </a:r>
            <a:endParaRPr b="1">
              <a:solidFill>
                <a:schemeClr val="accent1"/>
              </a:solidFill>
              <a:latin typeface="Inter"/>
              <a:ea typeface="Inter"/>
              <a:cs typeface="Inter"/>
              <a:sym typeface="Inter"/>
            </a:endParaRPr>
          </a:p>
        </p:txBody>
      </p:sp>
      <p:sp>
        <p:nvSpPr>
          <p:cNvPr id="1092" name="Google Shape;1092;p125"/>
          <p:cNvSpPr txBox="1"/>
          <p:nvPr>
            <p:ph idx="1" type="body"/>
          </p:nvPr>
        </p:nvSpPr>
        <p:spPr>
          <a:xfrm>
            <a:off x="452600" y="1152475"/>
            <a:ext cx="8520600" cy="34164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SzPts val="1200"/>
              <a:buChar char="●"/>
            </a:pPr>
            <a:r>
              <a:rPr lang="en"/>
              <a:t>Upload similar assets in batches (e.g., photos from one event, campaign branding, or department documentation) to streamline metadata tagging and bulk actions.</a:t>
            </a:r>
            <a:endParaRPr/>
          </a:p>
          <a:p>
            <a:pPr indent="-304800" lvl="0" marL="457200" rtl="0" algn="l">
              <a:lnSpc>
                <a:spcPct val="150000"/>
              </a:lnSpc>
              <a:spcBef>
                <a:spcPts val="0"/>
              </a:spcBef>
              <a:spcAft>
                <a:spcPts val="0"/>
              </a:spcAft>
              <a:buSzPts val="1200"/>
              <a:buChar char="●"/>
            </a:pPr>
            <a:r>
              <a:rPr lang="en"/>
              <a:t>Start at the top of the sidebar and work down to ensure automations run correctly.</a:t>
            </a:r>
            <a:endParaRPr/>
          </a:p>
          <a:p>
            <a:pPr indent="-304800" lvl="0" marL="457200" rtl="0" algn="l">
              <a:lnSpc>
                <a:spcPct val="150000"/>
              </a:lnSpc>
              <a:spcBef>
                <a:spcPts val="0"/>
              </a:spcBef>
              <a:spcAft>
                <a:spcPts val="0"/>
              </a:spcAft>
              <a:buSzPts val="1200"/>
              <a:buChar char="●"/>
            </a:pPr>
            <a:r>
              <a:rPr lang="en"/>
              <a:t>Metaproperty selections apply only to selected assets. Ensure the checkbox at the top right is checked before applying metadata and submitting.</a:t>
            </a:r>
            <a:endParaRPr/>
          </a:p>
          <a:p>
            <a:pPr indent="-304800" lvl="0" marL="457200" rtl="0" algn="l">
              <a:lnSpc>
                <a:spcPct val="150000"/>
              </a:lnSpc>
              <a:spcBef>
                <a:spcPts val="0"/>
              </a:spcBef>
              <a:spcAft>
                <a:spcPts val="0"/>
              </a:spcAft>
              <a:buSzPts val="1200"/>
              <a:buChar char="●"/>
            </a:pPr>
            <a:r>
              <a:rPr lang="en"/>
              <a:t>Submit assets to the DAM to save a </a:t>
            </a:r>
            <a:r>
              <a:rPr lang="en" u="sng">
                <a:solidFill>
                  <a:schemeClr val="hlink"/>
                </a:solidFill>
                <a:hlinkClick action="ppaction://hlinksldjump" r:id="rId3"/>
              </a:rPr>
              <a:t>preset</a:t>
            </a:r>
            <a:r>
              <a:rPr lang="en"/>
              <a:t>.</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96" name="Shape 1096"/>
        <p:cNvGrpSpPr/>
        <p:nvPr/>
      </p:nvGrpSpPr>
      <p:grpSpPr>
        <a:xfrm>
          <a:off x="0" y="0"/>
          <a:ext cx="0" cy="0"/>
          <a:chOff x="0" y="0"/>
          <a:chExt cx="0" cy="0"/>
        </a:xfrm>
      </p:grpSpPr>
      <p:sp>
        <p:nvSpPr>
          <p:cNvPr id="1097" name="Google Shape;1097;p126"/>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Upload a New Version </a:t>
            </a:r>
            <a:endParaRPr b="1">
              <a:latin typeface="Inter"/>
              <a:ea typeface="Inter"/>
              <a:cs typeface="Inter"/>
              <a:sym typeface="Inter"/>
            </a:endParaRPr>
          </a:p>
        </p:txBody>
      </p:sp>
      <p:sp>
        <p:nvSpPr>
          <p:cNvPr id="1098" name="Google Shape;1098;p126"/>
          <p:cNvSpPr txBox="1"/>
          <p:nvPr/>
        </p:nvSpPr>
        <p:spPr>
          <a:xfrm>
            <a:off x="559200" y="1141175"/>
            <a:ext cx="4560600" cy="317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334E5C"/>
                </a:solidFill>
                <a:latin typeface="Inter"/>
                <a:ea typeface="Inter"/>
                <a:cs typeface="Inter"/>
                <a:sym typeface="Inter"/>
              </a:rPr>
              <a:t>Bynder allows you to keep your assets up-to-date by seamlessly replacing outdated versions, reducing clutter, and grouping all versions together for easy access.</a:t>
            </a:r>
            <a:endParaRPr sz="1200">
              <a:solidFill>
                <a:srgbClr val="334E5C"/>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rgbClr val="334E5C"/>
              </a:solidFill>
              <a:latin typeface="Inter"/>
              <a:ea typeface="Inter"/>
              <a:cs typeface="Inter"/>
              <a:sym typeface="Inter"/>
            </a:endParaRPr>
          </a:p>
          <a:p>
            <a:pPr indent="-304800" lvl="0" marL="457200" rtl="0" algn="l">
              <a:lnSpc>
                <a:spcPct val="150000"/>
              </a:lnSpc>
              <a:spcBef>
                <a:spcPts val="0"/>
              </a:spcBef>
              <a:spcAft>
                <a:spcPts val="0"/>
              </a:spcAft>
              <a:buClr>
                <a:srgbClr val="334E5C"/>
              </a:buClr>
              <a:buSzPts val="1200"/>
              <a:buFont typeface="Inter"/>
              <a:buAutoNum type="arabicPeriod"/>
            </a:pPr>
            <a:r>
              <a:rPr lang="en" sz="1200">
                <a:solidFill>
                  <a:srgbClr val="334E5C"/>
                </a:solidFill>
                <a:latin typeface="Inter"/>
                <a:ea typeface="Inter"/>
                <a:cs typeface="Inter"/>
                <a:sym typeface="Inter"/>
              </a:rPr>
              <a:t>Click the asset you want to update.</a:t>
            </a:r>
            <a:endParaRPr sz="1200">
              <a:solidFill>
                <a:srgbClr val="334E5C"/>
              </a:solidFill>
              <a:latin typeface="Inter"/>
              <a:ea typeface="Inter"/>
              <a:cs typeface="Inter"/>
              <a:sym typeface="Inter"/>
            </a:endParaRPr>
          </a:p>
          <a:p>
            <a:pPr indent="-304800" lvl="0" marL="457200" rtl="0" algn="l">
              <a:lnSpc>
                <a:spcPct val="150000"/>
              </a:lnSpc>
              <a:spcBef>
                <a:spcPts val="0"/>
              </a:spcBef>
              <a:spcAft>
                <a:spcPts val="0"/>
              </a:spcAft>
              <a:buClr>
                <a:srgbClr val="334E5C"/>
              </a:buClr>
              <a:buSzPts val="1200"/>
              <a:buFont typeface="Inter"/>
              <a:buAutoNum type="arabicPeriod"/>
            </a:pPr>
            <a:r>
              <a:rPr lang="en" sz="1200">
                <a:solidFill>
                  <a:srgbClr val="334E5C"/>
                </a:solidFill>
                <a:latin typeface="Inter"/>
                <a:ea typeface="Inter"/>
                <a:cs typeface="Inter"/>
                <a:sym typeface="Inter"/>
              </a:rPr>
              <a:t>Select the </a:t>
            </a:r>
            <a:r>
              <a:rPr b="1" lang="en" sz="1200">
                <a:solidFill>
                  <a:srgbClr val="334E5C"/>
                </a:solidFill>
                <a:latin typeface="Inter"/>
                <a:ea typeface="Inter"/>
                <a:cs typeface="Inter"/>
                <a:sym typeface="Inter"/>
              </a:rPr>
              <a:t>Versions</a:t>
            </a:r>
            <a:r>
              <a:rPr lang="en" sz="1200">
                <a:solidFill>
                  <a:srgbClr val="334E5C"/>
                </a:solidFill>
                <a:latin typeface="Inter"/>
                <a:ea typeface="Inter"/>
                <a:cs typeface="Inter"/>
                <a:sym typeface="Inter"/>
              </a:rPr>
              <a:t> tab.</a:t>
            </a:r>
            <a:endParaRPr sz="1200">
              <a:solidFill>
                <a:srgbClr val="334E5C"/>
              </a:solidFill>
              <a:latin typeface="Inter"/>
              <a:ea typeface="Inter"/>
              <a:cs typeface="Inter"/>
              <a:sym typeface="Inter"/>
            </a:endParaRPr>
          </a:p>
          <a:p>
            <a:pPr indent="-304800" lvl="0" marL="457200" rtl="0" algn="l">
              <a:lnSpc>
                <a:spcPct val="150000"/>
              </a:lnSpc>
              <a:spcBef>
                <a:spcPts val="0"/>
              </a:spcBef>
              <a:spcAft>
                <a:spcPts val="0"/>
              </a:spcAft>
              <a:buClr>
                <a:srgbClr val="334E5C"/>
              </a:buClr>
              <a:buSzPts val="1200"/>
              <a:buFont typeface="Inter"/>
              <a:buAutoNum type="arabicPeriod"/>
            </a:pPr>
            <a:r>
              <a:rPr lang="en" sz="1200">
                <a:solidFill>
                  <a:srgbClr val="334E5C"/>
                </a:solidFill>
                <a:latin typeface="Inter"/>
                <a:ea typeface="Inter"/>
                <a:cs typeface="Inter"/>
                <a:sym typeface="Inter"/>
              </a:rPr>
              <a:t>Click</a:t>
            </a:r>
            <a:r>
              <a:rPr b="1" lang="en" sz="1200">
                <a:solidFill>
                  <a:srgbClr val="334E5C"/>
                </a:solidFill>
                <a:latin typeface="Inter"/>
                <a:ea typeface="Inter"/>
                <a:cs typeface="Inter"/>
                <a:sym typeface="Inter"/>
              </a:rPr>
              <a:t> + </a:t>
            </a:r>
            <a:r>
              <a:rPr lang="en" sz="1200">
                <a:solidFill>
                  <a:srgbClr val="334E5C"/>
                </a:solidFill>
                <a:latin typeface="Inter"/>
                <a:ea typeface="Inter"/>
                <a:cs typeface="Inter"/>
                <a:sym typeface="Inter"/>
              </a:rPr>
              <a:t>(or drag and drop the new version into the upload area). </a:t>
            </a:r>
            <a:r>
              <a:rPr b="1" lang="en" sz="1200">
                <a:solidFill>
                  <a:srgbClr val="334E5C"/>
                </a:solidFill>
                <a:latin typeface="Inter"/>
                <a:ea typeface="Inter"/>
                <a:cs typeface="Inter"/>
                <a:sym typeface="Inter"/>
              </a:rPr>
              <a:t> </a:t>
            </a:r>
            <a:endParaRPr sz="1200">
              <a:solidFill>
                <a:srgbClr val="334E5C"/>
              </a:solidFill>
              <a:latin typeface="Inter"/>
              <a:ea typeface="Inter"/>
              <a:cs typeface="Inter"/>
              <a:sym typeface="Inter"/>
            </a:endParaRPr>
          </a:p>
          <a:p>
            <a:pPr indent="-304800" lvl="0" marL="457200" rtl="0" algn="l">
              <a:lnSpc>
                <a:spcPct val="150000"/>
              </a:lnSpc>
              <a:spcBef>
                <a:spcPts val="0"/>
              </a:spcBef>
              <a:spcAft>
                <a:spcPts val="0"/>
              </a:spcAft>
              <a:buClr>
                <a:srgbClr val="334E5C"/>
              </a:buClr>
              <a:buSzPts val="1200"/>
              <a:buFont typeface="Inter"/>
              <a:buAutoNum type="arabicPeriod"/>
            </a:pPr>
            <a:r>
              <a:rPr lang="en" sz="1200">
                <a:solidFill>
                  <a:srgbClr val="334E5C"/>
                </a:solidFill>
                <a:latin typeface="Inter"/>
                <a:ea typeface="Inter"/>
                <a:cs typeface="Inter"/>
                <a:sym typeface="Inter"/>
              </a:rPr>
              <a:t>Select the updated file from your device.</a:t>
            </a:r>
            <a:endParaRPr sz="1200">
              <a:solidFill>
                <a:srgbClr val="334E5C"/>
              </a:solidFill>
              <a:latin typeface="Inter"/>
              <a:ea typeface="Inter"/>
              <a:cs typeface="Inter"/>
              <a:sym typeface="Inter"/>
            </a:endParaRPr>
          </a:p>
          <a:p>
            <a:pPr indent="-304800" lvl="0" marL="457200" rtl="0" algn="l">
              <a:lnSpc>
                <a:spcPct val="150000"/>
              </a:lnSpc>
              <a:spcBef>
                <a:spcPts val="0"/>
              </a:spcBef>
              <a:spcAft>
                <a:spcPts val="0"/>
              </a:spcAft>
              <a:buClr>
                <a:srgbClr val="334E5C"/>
              </a:buClr>
              <a:buSzPts val="1200"/>
              <a:buFont typeface="Inter"/>
              <a:buAutoNum type="arabicPeriod"/>
            </a:pPr>
            <a:r>
              <a:rPr lang="en" sz="1200">
                <a:solidFill>
                  <a:srgbClr val="334E5C"/>
                </a:solidFill>
                <a:latin typeface="Inter"/>
                <a:ea typeface="Inter"/>
                <a:cs typeface="Inter"/>
                <a:sym typeface="Inter"/>
              </a:rPr>
              <a:t>The new version will be uploaded and automatically activated. You may have to refresh your browser's page to see the changes reflected.</a:t>
            </a:r>
            <a:endParaRPr sz="1200">
              <a:solidFill>
                <a:srgbClr val="334E5C"/>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rgbClr val="334E5C"/>
              </a:solidFill>
              <a:latin typeface="Inter"/>
              <a:ea typeface="Inter"/>
              <a:cs typeface="Inter"/>
              <a:sym typeface="Inter"/>
            </a:endParaRPr>
          </a:p>
        </p:txBody>
      </p:sp>
      <p:sp>
        <p:nvSpPr>
          <p:cNvPr id="1099" name="Google Shape;1099;p126"/>
          <p:cNvSpPr/>
          <p:nvPr>
            <p:ph idx="4294967295" type="body"/>
          </p:nvPr>
        </p:nvSpPr>
        <p:spPr>
          <a:xfrm>
            <a:off x="4929025" y="198125"/>
            <a:ext cx="4128900" cy="81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Users need to have </a:t>
            </a:r>
            <a:r>
              <a:rPr b="1" lang="en" sz="1000">
                <a:solidFill>
                  <a:schemeClr val="lt1"/>
                </a:solidFill>
                <a:latin typeface="Arial"/>
                <a:ea typeface="Arial"/>
                <a:cs typeface="Arial"/>
                <a:sym typeface="Arial"/>
              </a:rPr>
              <a:t>Edit Permission</a:t>
            </a:r>
            <a:r>
              <a:rPr lang="en" sz="1000">
                <a:solidFill>
                  <a:schemeClr val="lt1"/>
                </a:solidFill>
                <a:latin typeface="Inter Medium"/>
                <a:ea typeface="Inter Medium"/>
                <a:cs typeface="Inter Medium"/>
                <a:sym typeface="Inter Medium"/>
              </a:rPr>
              <a:t> to upload a new version.</a:t>
            </a:r>
            <a:endParaRPr sz="1000">
              <a:solidFill>
                <a:schemeClr val="lt1"/>
              </a:solidFill>
              <a:latin typeface="Inter Medium"/>
              <a:ea typeface="Inter Medium"/>
              <a:cs typeface="Inter Medium"/>
              <a:sym typeface="Inter Medium"/>
            </a:endParaRPr>
          </a:p>
        </p:txBody>
      </p:sp>
      <p:pic>
        <p:nvPicPr>
          <p:cNvPr id="1100" name="Google Shape;1100;p126"/>
          <p:cNvPicPr preferRelativeResize="0"/>
          <p:nvPr/>
        </p:nvPicPr>
        <p:blipFill>
          <a:blip r:embed="rId3">
            <a:alphaModFix/>
          </a:blip>
          <a:stretch>
            <a:fillRect/>
          </a:stretch>
        </p:blipFill>
        <p:spPr>
          <a:xfrm>
            <a:off x="5331363" y="1277725"/>
            <a:ext cx="3324225" cy="3543300"/>
          </a:xfrm>
          <a:prstGeom prst="rect">
            <a:avLst/>
          </a:prstGeom>
          <a:solidFill>
            <a:srgbClr val="DF322E"/>
          </a:solidFill>
          <a:ln>
            <a:noFill/>
          </a:ln>
        </p:spPr>
      </p:pic>
      <p:sp>
        <p:nvSpPr>
          <p:cNvPr id="1101" name="Google Shape;1101;p126"/>
          <p:cNvSpPr txBox="1"/>
          <p:nvPr/>
        </p:nvSpPr>
        <p:spPr>
          <a:xfrm>
            <a:off x="663575" y="4314875"/>
            <a:ext cx="3000000" cy="7389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highlight>
                  <a:srgbClr val="126DFE"/>
                </a:highlight>
                <a:latin typeface="Inter"/>
                <a:ea typeface="Inter"/>
                <a:cs typeface="Inter"/>
                <a:sym typeface="Inter"/>
              </a:rPr>
              <a:t>If you want to upload new versions to existing assets in batches, use the </a:t>
            </a:r>
            <a:r>
              <a:rPr lang="en" sz="1200">
                <a:solidFill>
                  <a:schemeClr val="lt1"/>
                </a:solidFill>
                <a:highlight>
                  <a:srgbClr val="126DFE"/>
                </a:highlight>
                <a:uFill>
                  <a:noFill/>
                </a:uFill>
                <a:latin typeface="Inter"/>
                <a:ea typeface="Inter"/>
                <a:cs typeface="Inter"/>
                <a:sym typeface="Inter"/>
                <a:hlinkClick r:id="rId4">
                  <a:extLst>
                    <a:ext uri="{A12FA001-AC4F-418D-AE19-62706E023703}">
                      <ahyp:hlinkClr val="tx"/>
                    </a:ext>
                  </a:extLst>
                </a:hlinkClick>
              </a:rPr>
              <a:t>Mass Version Updater. </a:t>
            </a:r>
            <a:endParaRPr sz="1200">
              <a:solidFill>
                <a:schemeClr val="lt1"/>
              </a:solidFill>
              <a:highlight>
                <a:srgbClr val="126DFE"/>
              </a:highlight>
              <a:latin typeface="Inter"/>
              <a:ea typeface="Inter"/>
              <a:cs typeface="Inter"/>
              <a:sym typeface="Inte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05" name="Shape 1105"/>
        <p:cNvGrpSpPr/>
        <p:nvPr/>
      </p:nvGrpSpPr>
      <p:grpSpPr>
        <a:xfrm>
          <a:off x="0" y="0"/>
          <a:ext cx="0" cy="0"/>
          <a:chOff x="0" y="0"/>
          <a:chExt cx="0" cy="0"/>
        </a:xfrm>
      </p:grpSpPr>
      <p:sp>
        <p:nvSpPr>
          <p:cNvPr id="1106" name="Google Shape;1106;p127"/>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View Version History</a:t>
            </a:r>
            <a:endParaRPr b="1">
              <a:latin typeface="Inter"/>
              <a:ea typeface="Inter"/>
              <a:cs typeface="Inter"/>
              <a:sym typeface="Inter"/>
            </a:endParaRPr>
          </a:p>
          <a:p>
            <a:pPr indent="0" lvl="0" marL="0" rtl="0" algn="l">
              <a:spcBef>
                <a:spcPts val="0"/>
              </a:spcBef>
              <a:spcAft>
                <a:spcPts val="0"/>
              </a:spcAft>
              <a:buNone/>
            </a:pPr>
            <a:r>
              <a:t/>
            </a:r>
            <a:endParaRPr b="1">
              <a:latin typeface="Inter"/>
              <a:ea typeface="Inter"/>
              <a:cs typeface="Inter"/>
              <a:sym typeface="Inter"/>
            </a:endParaRPr>
          </a:p>
        </p:txBody>
      </p:sp>
      <p:sp>
        <p:nvSpPr>
          <p:cNvPr id="1107" name="Google Shape;1107;p127"/>
          <p:cNvSpPr txBox="1"/>
          <p:nvPr/>
        </p:nvSpPr>
        <p:spPr>
          <a:xfrm>
            <a:off x="540300" y="1141175"/>
            <a:ext cx="4855200" cy="294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334E5C"/>
                </a:solidFill>
                <a:latin typeface="Inter"/>
                <a:ea typeface="Inter"/>
                <a:cs typeface="Inter"/>
                <a:sym typeface="Inter"/>
              </a:rPr>
              <a:t>The </a:t>
            </a:r>
            <a:r>
              <a:rPr b="1" lang="en" sz="1200">
                <a:solidFill>
                  <a:srgbClr val="334E5C"/>
                </a:solidFill>
                <a:latin typeface="Inter"/>
                <a:ea typeface="Inter"/>
                <a:cs typeface="Inter"/>
                <a:sym typeface="Inter"/>
              </a:rPr>
              <a:t>Versions</a:t>
            </a:r>
            <a:r>
              <a:rPr lang="en" sz="1200">
                <a:solidFill>
                  <a:srgbClr val="334E5C"/>
                </a:solidFill>
                <a:latin typeface="Inter"/>
                <a:ea typeface="Inter"/>
                <a:cs typeface="Inter"/>
                <a:sym typeface="Inter"/>
              </a:rPr>
              <a:t> tab allows you to access the version history, compare changes, and, if you have the appropriate permissions, restore previous versions.</a:t>
            </a:r>
            <a:endParaRPr sz="1200">
              <a:solidFill>
                <a:srgbClr val="334E5C"/>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rgbClr val="334E5C"/>
              </a:solidFill>
              <a:latin typeface="Inter"/>
              <a:ea typeface="Inter"/>
              <a:cs typeface="Inter"/>
              <a:sym typeface="Inter"/>
            </a:endParaRPr>
          </a:p>
          <a:p>
            <a:pPr indent="0" lvl="0" marL="0" rtl="0" algn="l">
              <a:lnSpc>
                <a:spcPct val="115000"/>
              </a:lnSpc>
              <a:spcBef>
                <a:spcPts val="0"/>
              </a:spcBef>
              <a:spcAft>
                <a:spcPts val="0"/>
              </a:spcAft>
              <a:buNone/>
            </a:pPr>
            <a:r>
              <a:rPr lang="en" sz="1200">
                <a:solidFill>
                  <a:srgbClr val="334E5C"/>
                </a:solidFill>
                <a:latin typeface="Inter"/>
                <a:ea typeface="Inter"/>
                <a:cs typeface="Inter"/>
                <a:sym typeface="Inter"/>
              </a:rPr>
              <a:t>Keep in mind that you cannot view a previous version directly unless you set it as the primary version in the portal.</a:t>
            </a:r>
            <a:endParaRPr sz="1200">
              <a:solidFill>
                <a:srgbClr val="334E5C"/>
              </a:solidFill>
              <a:latin typeface="Inter"/>
              <a:ea typeface="Inter"/>
              <a:cs typeface="Inter"/>
              <a:sym typeface="Inter"/>
            </a:endParaRPr>
          </a:p>
        </p:txBody>
      </p:sp>
      <p:sp>
        <p:nvSpPr>
          <p:cNvPr id="1108" name="Google Shape;1108;p127"/>
          <p:cNvSpPr/>
          <p:nvPr>
            <p:ph idx="4294967295" type="body"/>
          </p:nvPr>
        </p:nvSpPr>
        <p:spPr>
          <a:xfrm>
            <a:off x="5380725" y="198125"/>
            <a:ext cx="3569700" cy="7725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You need to have </a:t>
            </a:r>
            <a:r>
              <a:rPr b="1" lang="en" sz="1000">
                <a:solidFill>
                  <a:schemeClr val="lt1"/>
                </a:solidFill>
              </a:rPr>
              <a:t>Edit Permission</a:t>
            </a:r>
            <a:r>
              <a:rPr lang="en" sz="1000">
                <a:solidFill>
                  <a:schemeClr val="lt1"/>
                </a:solidFill>
                <a:latin typeface="Inter Medium"/>
                <a:ea typeface="Inter Medium"/>
                <a:cs typeface="Inter Medium"/>
                <a:sym typeface="Inter Medium"/>
              </a:rPr>
              <a:t> to access this page.</a:t>
            </a:r>
            <a:endParaRPr sz="1000">
              <a:solidFill>
                <a:schemeClr val="lt1"/>
              </a:solidFill>
              <a:latin typeface="Inter Medium"/>
              <a:ea typeface="Inter Medium"/>
              <a:cs typeface="Inter Medium"/>
              <a:sym typeface="Inter Medium"/>
            </a:endParaRPr>
          </a:p>
        </p:txBody>
      </p:sp>
      <p:pic>
        <p:nvPicPr>
          <p:cNvPr id="1109" name="Google Shape;1109;p127"/>
          <p:cNvPicPr preferRelativeResize="0"/>
          <p:nvPr/>
        </p:nvPicPr>
        <p:blipFill>
          <a:blip r:embed="rId3">
            <a:alphaModFix/>
          </a:blip>
          <a:stretch>
            <a:fillRect/>
          </a:stretch>
        </p:blipFill>
        <p:spPr>
          <a:xfrm>
            <a:off x="4311425" y="2464150"/>
            <a:ext cx="4638876" cy="2327025"/>
          </a:xfrm>
          <a:prstGeom prst="rect">
            <a:avLst/>
          </a:prstGeom>
          <a:noFill/>
          <a:ln>
            <a:noFill/>
          </a:ln>
        </p:spPr>
      </p:pic>
      <p:sp>
        <p:nvSpPr>
          <p:cNvPr id="1110" name="Google Shape;1110;p127"/>
          <p:cNvSpPr/>
          <p:nvPr>
            <p:ph idx="4294967295" type="body"/>
          </p:nvPr>
        </p:nvSpPr>
        <p:spPr>
          <a:xfrm>
            <a:off x="464100" y="3971575"/>
            <a:ext cx="3153900" cy="81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Replace image with a screenshot of your portal</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5" name="Shape 1115"/>
        <p:cNvGrpSpPr/>
        <p:nvPr/>
      </p:nvGrpSpPr>
      <p:grpSpPr>
        <a:xfrm>
          <a:off x="0" y="0"/>
          <a:ext cx="0" cy="0"/>
          <a:chOff x="0" y="0"/>
          <a:chExt cx="0" cy="0"/>
        </a:xfrm>
      </p:grpSpPr>
      <p:sp>
        <p:nvSpPr>
          <p:cNvPr id="1116" name="Google Shape;1116;p128"/>
          <p:cNvSpPr txBox="1"/>
          <p:nvPr>
            <p:ph type="ctrTitle"/>
          </p:nvPr>
        </p:nvSpPr>
        <p:spPr>
          <a:xfrm>
            <a:off x="434975" y="1130300"/>
            <a:ext cx="5170500" cy="1441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External Uploader</a:t>
            </a:r>
            <a:endParaRPr b="1">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7"/>
          <p:cNvSpPr txBox="1"/>
          <p:nvPr>
            <p:ph type="ctrTitle"/>
          </p:nvPr>
        </p:nvSpPr>
        <p:spPr>
          <a:xfrm>
            <a:off x="663575" y="1716538"/>
            <a:ext cx="5170500" cy="14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How to use Bynder</a:t>
            </a:r>
            <a:endParaRPr b="1">
              <a:latin typeface="Inter"/>
              <a:ea typeface="Inter"/>
              <a:cs typeface="Inter"/>
              <a:sym typeface="Inter"/>
            </a:endParaRPr>
          </a:p>
        </p:txBody>
      </p:sp>
      <p:sp>
        <p:nvSpPr>
          <p:cNvPr id="353" name="Google Shape;353;p57"/>
          <p:cNvSpPr txBox="1"/>
          <p:nvPr>
            <p:ph idx="1" type="subTitle"/>
          </p:nvPr>
        </p:nvSpPr>
        <p:spPr>
          <a:xfrm>
            <a:off x="663575" y="2399963"/>
            <a:ext cx="3598500" cy="338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100"/>
              <a:t>Get started quickly and confidently with Bynder, our new Digital Asset Management Platform</a:t>
            </a:r>
            <a:endParaRPr sz="1100"/>
          </a:p>
        </p:txBody>
      </p:sp>
      <p:sp>
        <p:nvSpPr>
          <p:cNvPr id="354" name="Google Shape;354;p57"/>
          <p:cNvSpPr/>
          <p:nvPr>
            <p:ph idx="4294967295" type="body"/>
          </p:nvPr>
        </p:nvSpPr>
        <p:spPr>
          <a:xfrm>
            <a:off x="663575" y="3601425"/>
            <a:ext cx="1401900" cy="9942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a:solidFill>
                  <a:schemeClr val="lt1"/>
                </a:solidFill>
              </a:rPr>
              <a:t>Your Logo Here</a:t>
            </a:r>
            <a:endParaRPr>
              <a:solidFill>
                <a:schemeClr val="lt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21" name="Shape 1121"/>
        <p:cNvGrpSpPr/>
        <p:nvPr/>
      </p:nvGrpSpPr>
      <p:grpSpPr>
        <a:xfrm>
          <a:off x="0" y="0"/>
          <a:ext cx="0" cy="0"/>
          <a:chOff x="0" y="0"/>
          <a:chExt cx="0" cy="0"/>
        </a:xfrm>
      </p:grpSpPr>
      <p:sp>
        <p:nvSpPr>
          <p:cNvPr id="1122" name="Google Shape;1122;p129"/>
          <p:cNvSpPr txBox="1"/>
          <p:nvPr>
            <p:ph type="title"/>
          </p:nvPr>
        </p:nvSpPr>
        <p:spPr>
          <a:xfrm>
            <a:off x="616500" y="445025"/>
            <a:ext cx="37662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External Uploader</a:t>
            </a:r>
            <a:endParaRPr b="1">
              <a:solidFill>
                <a:schemeClr val="dk1"/>
              </a:solidFill>
              <a:latin typeface="Inter"/>
              <a:ea typeface="Inter"/>
              <a:cs typeface="Inter"/>
              <a:sym typeface="Inter"/>
            </a:endParaRPr>
          </a:p>
        </p:txBody>
      </p:sp>
      <p:sp>
        <p:nvSpPr>
          <p:cNvPr id="1123" name="Google Shape;1123;p129"/>
          <p:cNvSpPr txBox="1"/>
          <p:nvPr>
            <p:ph idx="1" type="body"/>
          </p:nvPr>
        </p:nvSpPr>
        <p:spPr>
          <a:xfrm>
            <a:off x="511175" y="1385125"/>
            <a:ext cx="3663600" cy="3109200"/>
          </a:xfrm>
          <a:prstGeom prst="rect">
            <a:avLst/>
          </a:prstGeom>
        </p:spPr>
        <p:txBody>
          <a:bodyPr anchorCtr="0" anchor="t" bIns="0" lIns="0" spcFirstLastPara="1" rIns="0" wrap="square" tIns="0">
            <a:spAutoFit/>
          </a:bodyPr>
          <a:lstStyle/>
          <a:p>
            <a:pPr indent="-304800" lvl="0" marL="457200" rtl="0" algn="l">
              <a:lnSpc>
                <a:spcPct val="150000"/>
              </a:lnSpc>
              <a:spcBef>
                <a:spcPts val="1200"/>
              </a:spcBef>
              <a:spcAft>
                <a:spcPts val="0"/>
              </a:spcAft>
              <a:buClr>
                <a:srgbClr val="000000"/>
              </a:buClr>
              <a:buSzPts val="1200"/>
              <a:buChar char="●"/>
            </a:pPr>
            <a:r>
              <a:rPr lang="en">
                <a:solidFill>
                  <a:srgbClr val="000000"/>
                </a:solidFill>
              </a:rPr>
              <a:t>Allows anyone, even those without Bynder accounts, to upload assets directly from the DAM login page—ideal for external freelancers and agencies.</a:t>
            </a:r>
            <a:endParaRPr>
              <a:solidFill>
                <a:srgbClr val="000000"/>
              </a:solidFill>
            </a:endParaRPr>
          </a:p>
          <a:p>
            <a:pPr indent="-304800" lvl="0" marL="457200" rtl="0" algn="l">
              <a:lnSpc>
                <a:spcPct val="150000"/>
              </a:lnSpc>
              <a:spcBef>
                <a:spcPts val="0"/>
              </a:spcBef>
              <a:spcAft>
                <a:spcPts val="0"/>
              </a:spcAft>
              <a:buClr>
                <a:srgbClr val="000000"/>
              </a:buClr>
              <a:buSzPts val="1200"/>
              <a:buChar char="●"/>
            </a:pPr>
            <a:r>
              <a:rPr lang="en">
                <a:solidFill>
                  <a:srgbClr val="000000"/>
                </a:solidFill>
              </a:rPr>
              <a:t>All uploads are subject to admin review before being added to the Asset Bank. </a:t>
            </a:r>
            <a:endParaRPr>
              <a:solidFill>
                <a:srgbClr val="000000"/>
              </a:solidFill>
            </a:endParaRPr>
          </a:p>
          <a:p>
            <a:pPr indent="-304800" lvl="0" marL="457200" rtl="0" algn="l">
              <a:lnSpc>
                <a:spcPct val="150000"/>
              </a:lnSpc>
              <a:spcBef>
                <a:spcPts val="0"/>
              </a:spcBef>
              <a:spcAft>
                <a:spcPts val="0"/>
              </a:spcAft>
              <a:buClr>
                <a:srgbClr val="000000"/>
              </a:buClr>
              <a:buSzPts val="1200"/>
              <a:buChar char="●"/>
            </a:pPr>
            <a:r>
              <a:rPr lang="en">
                <a:solidFill>
                  <a:srgbClr val="000000"/>
                </a:solidFill>
              </a:rPr>
              <a:t>While uploaders cannot add metadata, the approving admin will complete the required metadata fields once the assets are approved.</a:t>
            </a:r>
            <a:endParaRPr>
              <a:solidFill>
                <a:srgbClr val="000000"/>
              </a:solidFill>
            </a:endParaRPr>
          </a:p>
          <a:p>
            <a:pPr indent="457200" lvl="0" marL="0" rtl="0" algn="l">
              <a:spcBef>
                <a:spcPts val="1200"/>
              </a:spcBef>
              <a:spcAft>
                <a:spcPts val="0"/>
              </a:spcAft>
              <a:buNone/>
            </a:pPr>
            <a:r>
              <a:t/>
            </a:r>
            <a:endParaRPr>
              <a:solidFill>
                <a:srgbClr val="000000"/>
              </a:solidFill>
            </a:endParaRPr>
          </a:p>
        </p:txBody>
      </p:sp>
      <p:pic>
        <p:nvPicPr>
          <p:cNvPr id="1124" name="Google Shape;1124;p129"/>
          <p:cNvPicPr preferRelativeResize="0"/>
          <p:nvPr/>
        </p:nvPicPr>
        <p:blipFill>
          <a:blip r:embed="rId3">
            <a:alphaModFix/>
          </a:blip>
          <a:stretch>
            <a:fillRect/>
          </a:stretch>
        </p:blipFill>
        <p:spPr>
          <a:xfrm>
            <a:off x="4572000" y="1809449"/>
            <a:ext cx="4329274" cy="2260575"/>
          </a:xfrm>
          <a:prstGeom prst="rect">
            <a:avLst/>
          </a:prstGeom>
          <a:noFill/>
          <a:ln>
            <a:noFill/>
          </a:ln>
        </p:spPr>
      </p:pic>
      <p:sp>
        <p:nvSpPr>
          <p:cNvPr id="1125" name="Google Shape;1125;p129"/>
          <p:cNvSpPr/>
          <p:nvPr>
            <p:ph idx="4294967295" type="body"/>
          </p:nvPr>
        </p:nvSpPr>
        <p:spPr>
          <a:xfrm>
            <a:off x="4887550" y="187625"/>
            <a:ext cx="4128900" cy="81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0"/>
              </a:spcAft>
              <a:buClr>
                <a:schemeClr val="lt1"/>
              </a:buClr>
              <a:buSzPts val="1400"/>
              <a:buNone/>
            </a:pPr>
            <a:r>
              <a:rPr lang="en" sz="1000">
                <a:solidFill>
                  <a:schemeClr val="lt1"/>
                </a:solidFill>
                <a:latin typeface="Inter Medium"/>
                <a:ea typeface="Inter Medium"/>
                <a:cs typeface="Inter Medium"/>
                <a:sym typeface="Inter Medium"/>
              </a:rPr>
              <a:t>This text may be different in your portal - if so, replace with relevant text. </a:t>
            </a:r>
            <a:endParaRPr sz="1000">
              <a:solidFill>
                <a:schemeClr val="lt1"/>
              </a:solidFill>
              <a:latin typeface="Inter Medium"/>
              <a:ea typeface="Inter Medium"/>
              <a:cs typeface="Inter Medium"/>
              <a:sym typeface="Inter Medium"/>
            </a:endParaRPr>
          </a:p>
          <a:p>
            <a:pPr indent="0" lvl="0" marL="0" rtl="0" algn="l">
              <a:lnSpc>
                <a:spcPct val="100000"/>
              </a:lnSpc>
              <a:spcBef>
                <a:spcPts val="400"/>
              </a:spcBef>
              <a:spcAft>
                <a:spcPts val="0"/>
              </a:spcAft>
              <a:buClr>
                <a:schemeClr val="lt1"/>
              </a:buClr>
              <a:buSzPts val="1400"/>
              <a:buNone/>
            </a:pPr>
            <a:r>
              <a:t/>
            </a:r>
            <a:endParaRPr sz="1000">
              <a:solidFill>
                <a:schemeClr val="lt1"/>
              </a:solidFill>
              <a:latin typeface="Inter Medium"/>
              <a:ea typeface="Inter Medium"/>
              <a:cs typeface="Inter Medium"/>
              <a:sym typeface="Inter Medium"/>
            </a:endParaRPr>
          </a:p>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Replace image with a screenshot of your login page.</a:t>
            </a:r>
            <a:endParaRPr sz="1000">
              <a:solidFill>
                <a:schemeClr val="lt1"/>
              </a:solidFill>
              <a:latin typeface="Inter Medium"/>
              <a:ea typeface="Inter Medium"/>
              <a:cs typeface="Inter Medium"/>
              <a:sym typeface="Inter Medium"/>
            </a:endParaRPr>
          </a:p>
        </p:txBody>
      </p:sp>
      <p:sp>
        <p:nvSpPr>
          <p:cNvPr id="1126" name="Google Shape;1126;p129"/>
          <p:cNvSpPr/>
          <p:nvPr/>
        </p:nvSpPr>
        <p:spPr>
          <a:xfrm>
            <a:off x="5793960" y="3017625"/>
            <a:ext cx="1690800" cy="976200"/>
          </a:xfrm>
          <a:prstGeom prst="roundRect">
            <a:avLst>
              <a:gd fmla="val 16667" name="adj"/>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cxnSp>
        <p:nvCxnSpPr>
          <p:cNvPr id="1127" name="Google Shape;1127;p129"/>
          <p:cNvCxnSpPr>
            <a:endCxn id="1126" idx="1"/>
          </p:cNvCxnSpPr>
          <p:nvPr/>
        </p:nvCxnSpPr>
        <p:spPr>
          <a:xfrm flipH="1" rot="10800000">
            <a:off x="3996060" y="3505725"/>
            <a:ext cx="1797900" cy="12000"/>
          </a:xfrm>
          <a:prstGeom prst="straightConnector1">
            <a:avLst/>
          </a:prstGeom>
          <a:noFill/>
          <a:ln cap="flat" cmpd="sng" w="38100">
            <a:solidFill>
              <a:schemeClr val="accent4"/>
            </a:solidFill>
            <a:prstDash val="solid"/>
            <a:round/>
            <a:headEnd len="med" w="med" type="none"/>
            <a:tailEnd len="med" w="med" type="triangl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31" name="Shape 1131"/>
        <p:cNvGrpSpPr/>
        <p:nvPr/>
      </p:nvGrpSpPr>
      <p:grpSpPr>
        <a:xfrm>
          <a:off x="0" y="0"/>
          <a:ext cx="0" cy="0"/>
          <a:chOff x="0" y="0"/>
          <a:chExt cx="0" cy="0"/>
        </a:xfrm>
      </p:grpSpPr>
      <p:sp>
        <p:nvSpPr>
          <p:cNvPr id="1132" name="Google Shape;1132;p130"/>
          <p:cNvSpPr txBox="1"/>
          <p:nvPr>
            <p:ph type="title"/>
          </p:nvPr>
        </p:nvSpPr>
        <p:spPr>
          <a:xfrm>
            <a:off x="5600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How to Upload Assets via External Uploader</a:t>
            </a:r>
            <a:endParaRPr b="1">
              <a:latin typeface="Inter"/>
              <a:ea typeface="Inter"/>
              <a:cs typeface="Inter"/>
              <a:sym typeface="Inter"/>
            </a:endParaRPr>
          </a:p>
          <a:p>
            <a:pPr indent="0" lvl="0" marL="0" rtl="0" algn="l">
              <a:spcBef>
                <a:spcPts val="0"/>
              </a:spcBef>
              <a:spcAft>
                <a:spcPts val="0"/>
              </a:spcAft>
              <a:buNone/>
            </a:pPr>
            <a:r>
              <a:t/>
            </a:r>
            <a:endParaRPr b="1">
              <a:solidFill>
                <a:schemeClr val="accent1"/>
              </a:solidFill>
              <a:latin typeface="Inter"/>
              <a:ea typeface="Inter"/>
              <a:cs typeface="Inter"/>
              <a:sym typeface="Inter"/>
            </a:endParaRPr>
          </a:p>
        </p:txBody>
      </p:sp>
      <p:sp>
        <p:nvSpPr>
          <p:cNvPr id="1133" name="Google Shape;1133;p130"/>
          <p:cNvSpPr txBox="1"/>
          <p:nvPr/>
        </p:nvSpPr>
        <p:spPr>
          <a:xfrm>
            <a:off x="453450" y="1096525"/>
            <a:ext cx="5378100" cy="4047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334E5C"/>
              </a:buClr>
              <a:buSzPts val="1400"/>
              <a:buFont typeface="Inter"/>
              <a:buAutoNum type="arabicPeriod"/>
            </a:pPr>
            <a:r>
              <a:rPr lang="en">
                <a:solidFill>
                  <a:srgbClr val="DF322E"/>
                </a:solidFill>
                <a:latin typeface="Inter"/>
                <a:ea typeface="Inter"/>
                <a:cs typeface="Inter"/>
                <a:sym typeface="Inter"/>
              </a:rPr>
              <a:t>Select or type the name of the asset recipient* </a:t>
            </a:r>
            <a:r>
              <a:rPr lang="en">
                <a:solidFill>
                  <a:srgbClr val="334E5C"/>
                </a:solidFill>
                <a:latin typeface="Inter"/>
                <a:ea typeface="Inter"/>
                <a:cs typeface="Inter"/>
                <a:sym typeface="Inter"/>
              </a:rPr>
              <a:t>(the recipient must have an account in the portal).</a:t>
            </a:r>
            <a:endParaRPr>
              <a:solidFill>
                <a:srgbClr val="334E5C"/>
              </a:solidFill>
              <a:latin typeface="Inter"/>
              <a:ea typeface="Inter"/>
              <a:cs typeface="Inter"/>
              <a:sym typeface="Inter"/>
            </a:endParaRPr>
          </a:p>
          <a:p>
            <a:pPr indent="-317500" lvl="0" marL="457200" rtl="0" algn="l">
              <a:lnSpc>
                <a:spcPct val="115000"/>
              </a:lnSpc>
              <a:spcBef>
                <a:spcPts val="0"/>
              </a:spcBef>
              <a:spcAft>
                <a:spcPts val="0"/>
              </a:spcAft>
              <a:buClr>
                <a:srgbClr val="334E5C"/>
              </a:buClr>
              <a:buSzPts val="1400"/>
              <a:buFont typeface="Inter"/>
              <a:buAutoNum type="arabicPeriod"/>
            </a:pPr>
            <a:r>
              <a:rPr lang="en">
                <a:solidFill>
                  <a:srgbClr val="334E5C"/>
                </a:solidFill>
                <a:latin typeface="Inter"/>
                <a:ea typeface="Inter"/>
                <a:cs typeface="Inter"/>
                <a:sym typeface="Inter"/>
              </a:rPr>
              <a:t>Enter your email address.</a:t>
            </a:r>
            <a:endParaRPr>
              <a:solidFill>
                <a:srgbClr val="334E5C"/>
              </a:solidFill>
              <a:latin typeface="Inter"/>
              <a:ea typeface="Inter"/>
              <a:cs typeface="Inter"/>
              <a:sym typeface="Inter"/>
            </a:endParaRPr>
          </a:p>
          <a:p>
            <a:pPr indent="-317500" lvl="0" marL="457200" rtl="0" algn="l">
              <a:lnSpc>
                <a:spcPct val="115000"/>
              </a:lnSpc>
              <a:spcBef>
                <a:spcPts val="0"/>
              </a:spcBef>
              <a:spcAft>
                <a:spcPts val="0"/>
              </a:spcAft>
              <a:buClr>
                <a:srgbClr val="334E5C"/>
              </a:buClr>
              <a:buSzPts val="1400"/>
              <a:buFont typeface="Inter"/>
              <a:buAutoNum type="arabicPeriod"/>
            </a:pPr>
            <a:r>
              <a:rPr lang="en">
                <a:solidFill>
                  <a:srgbClr val="334E5C"/>
                </a:solidFill>
                <a:latin typeface="Inter"/>
                <a:ea typeface="Inter"/>
                <a:cs typeface="Inter"/>
                <a:sym typeface="Inter"/>
              </a:rPr>
              <a:t>Add an optional message.</a:t>
            </a:r>
            <a:endParaRPr>
              <a:solidFill>
                <a:srgbClr val="334E5C"/>
              </a:solidFill>
              <a:latin typeface="Inter"/>
              <a:ea typeface="Inter"/>
              <a:cs typeface="Inter"/>
              <a:sym typeface="Inter"/>
            </a:endParaRPr>
          </a:p>
          <a:p>
            <a:pPr indent="-317500" lvl="1" marL="914400" rtl="0" algn="l">
              <a:lnSpc>
                <a:spcPct val="115000"/>
              </a:lnSpc>
              <a:spcBef>
                <a:spcPts val="0"/>
              </a:spcBef>
              <a:spcAft>
                <a:spcPts val="0"/>
              </a:spcAft>
              <a:buClr>
                <a:srgbClr val="334E5C"/>
              </a:buClr>
              <a:buSzPts val="1400"/>
              <a:buFont typeface="Inter"/>
              <a:buChar char="○"/>
            </a:pPr>
            <a:r>
              <a:rPr lang="en">
                <a:solidFill>
                  <a:srgbClr val="334E5C"/>
                </a:solidFill>
                <a:latin typeface="Inter"/>
                <a:ea typeface="Inter"/>
                <a:cs typeface="Inter"/>
                <a:sym typeface="Inter"/>
              </a:rPr>
              <a:t> The message field is the only place where you can include contextual information about the files being uploaded.</a:t>
            </a:r>
            <a:endParaRPr>
              <a:solidFill>
                <a:srgbClr val="334E5C"/>
              </a:solidFill>
              <a:latin typeface="Inter"/>
              <a:ea typeface="Inter"/>
              <a:cs typeface="Inter"/>
              <a:sym typeface="Inter"/>
            </a:endParaRPr>
          </a:p>
          <a:p>
            <a:pPr indent="-317500" lvl="0" marL="457200" rtl="0" algn="l">
              <a:lnSpc>
                <a:spcPct val="115000"/>
              </a:lnSpc>
              <a:spcBef>
                <a:spcPts val="0"/>
              </a:spcBef>
              <a:spcAft>
                <a:spcPts val="0"/>
              </a:spcAft>
              <a:buClr>
                <a:srgbClr val="334E5C"/>
              </a:buClr>
              <a:buSzPts val="1400"/>
              <a:buFont typeface="Inter"/>
              <a:buAutoNum type="arabicPeriod"/>
            </a:pPr>
            <a:r>
              <a:rPr lang="en">
                <a:solidFill>
                  <a:srgbClr val="334E5C"/>
                </a:solidFill>
                <a:latin typeface="Inter"/>
                <a:ea typeface="Inter"/>
                <a:cs typeface="Inter"/>
                <a:sym typeface="Inter"/>
              </a:rPr>
              <a:t>Users will be asked to review the assets or take further action if required.</a:t>
            </a:r>
            <a:endParaRPr>
              <a:solidFill>
                <a:srgbClr val="334E5C"/>
              </a:solidFill>
              <a:latin typeface="Inter"/>
              <a:ea typeface="Inter"/>
              <a:cs typeface="Inter"/>
              <a:sym typeface="Inter"/>
            </a:endParaRPr>
          </a:p>
          <a:p>
            <a:pPr indent="-317500" lvl="0" marL="457200" rtl="0" algn="l">
              <a:lnSpc>
                <a:spcPct val="115000"/>
              </a:lnSpc>
              <a:spcBef>
                <a:spcPts val="0"/>
              </a:spcBef>
              <a:spcAft>
                <a:spcPts val="0"/>
              </a:spcAft>
              <a:buClr>
                <a:srgbClr val="334E5C"/>
              </a:buClr>
              <a:buSzPts val="1400"/>
              <a:buFont typeface="Inter"/>
              <a:buAutoNum type="arabicPeriod"/>
            </a:pPr>
            <a:r>
              <a:rPr lang="en">
                <a:solidFill>
                  <a:srgbClr val="334E5C"/>
                </a:solidFill>
                <a:latin typeface="Inter"/>
                <a:ea typeface="Inter"/>
                <a:cs typeface="Inter"/>
                <a:sym typeface="Inter"/>
              </a:rPr>
              <a:t>The recipient will receive a notification once the assets are either added or approved, depending on the portal’s configuration.</a:t>
            </a:r>
            <a:endParaRPr>
              <a:solidFill>
                <a:srgbClr val="334E5C"/>
              </a:solidFill>
              <a:latin typeface="Inter"/>
              <a:ea typeface="Inter"/>
              <a:cs typeface="Inter"/>
              <a:sym typeface="Inter"/>
            </a:endParaRPr>
          </a:p>
        </p:txBody>
      </p:sp>
      <p:sp>
        <p:nvSpPr>
          <p:cNvPr id="1134" name="Google Shape;1134;p130"/>
          <p:cNvSpPr txBox="1"/>
          <p:nvPr/>
        </p:nvSpPr>
        <p:spPr>
          <a:xfrm>
            <a:off x="5937275" y="878975"/>
            <a:ext cx="3000000" cy="743400"/>
          </a:xfrm>
          <a:prstGeom prst="rect">
            <a:avLst/>
          </a:prstGeom>
          <a:solidFill>
            <a:srgbClr val="DF322E"/>
          </a:solid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100">
                <a:solidFill>
                  <a:schemeClr val="lt1"/>
                </a:solidFill>
                <a:latin typeface="Inter"/>
                <a:ea typeface="Inter"/>
                <a:cs typeface="Inter"/>
                <a:sym typeface="Inter"/>
              </a:rPr>
              <a:t>*This can be converted into a dropdown menu, allowing you to select a specific admin or user as the recipient.</a:t>
            </a:r>
            <a:endParaRPr sz="1100">
              <a:solidFill>
                <a:schemeClr val="lt1"/>
              </a:solidFill>
              <a:latin typeface="Inter"/>
              <a:ea typeface="Inter"/>
              <a:cs typeface="Inter"/>
              <a:sym typeface="Inter"/>
            </a:endParaRPr>
          </a:p>
        </p:txBody>
      </p:sp>
      <p:pic>
        <p:nvPicPr>
          <p:cNvPr id="1135" name="Google Shape;1135;p130"/>
          <p:cNvPicPr preferRelativeResize="0"/>
          <p:nvPr/>
        </p:nvPicPr>
        <p:blipFill>
          <a:blip r:embed="rId3">
            <a:alphaModFix/>
          </a:blip>
          <a:stretch>
            <a:fillRect/>
          </a:stretch>
        </p:blipFill>
        <p:spPr>
          <a:xfrm>
            <a:off x="5831550" y="1872075"/>
            <a:ext cx="3007651" cy="293824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0" name="Shape 1140"/>
        <p:cNvGrpSpPr/>
        <p:nvPr/>
      </p:nvGrpSpPr>
      <p:grpSpPr>
        <a:xfrm>
          <a:off x="0" y="0"/>
          <a:ext cx="0" cy="0"/>
          <a:chOff x="0" y="0"/>
          <a:chExt cx="0" cy="0"/>
        </a:xfrm>
      </p:grpSpPr>
      <p:sp>
        <p:nvSpPr>
          <p:cNvPr id="1141" name="Google Shape;1141;p131"/>
          <p:cNvSpPr txBox="1"/>
          <p:nvPr>
            <p:ph type="ctrTitle"/>
          </p:nvPr>
        </p:nvSpPr>
        <p:spPr>
          <a:xfrm>
            <a:off x="663575" y="1130300"/>
            <a:ext cx="5170500" cy="1441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Mass Uploader</a:t>
            </a:r>
            <a:endParaRPr b="1">
              <a:latin typeface="Inter"/>
              <a:ea typeface="Inter"/>
              <a:cs typeface="Inter"/>
              <a:sym typeface="Inter"/>
            </a:endParaRPr>
          </a:p>
        </p:txBody>
      </p:sp>
      <p:sp>
        <p:nvSpPr>
          <p:cNvPr id="1142" name="Google Shape;1142;p131"/>
          <p:cNvSpPr/>
          <p:nvPr>
            <p:ph idx="4294967295" type="body"/>
          </p:nvPr>
        </p:nvSpPr>
        <p:spPr>
          <a:xfrm>
            <a:off x="4929025" y="198125"/>
            <a:ext cx="4128900" cy="81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0"/>
              </a:spcAft>
              <a:buNone/>
            </a:pPr>
            <a:r>
              <a:t/>
            </a:r>
            <a:endParaRPr>
              <a:solidFill>
                <a:schemeClr val="lt1"/>
              </a:solidFill>
              <a:latin typeface="Inter Medium"/>
              <a:ea typeface="Inter Medium"/>
              <a:cs typeface="Inter Medium"/>
              <a:sym typeface="Inter Medium"/>
            </a:endParaRPr>
          </a:p>
          <a:p>
            <a:pPr indent="0" lvl="0" marL="0" rtl="0" algn="l">
              <a:lnSpc>
                <a:spcPct val="100000"/>
              </a:lnSpc>
              <a:spcBef>
                <a:spcPts val="400"/>
              </a:spcBef>
              <a:spcAft>
                <a:spcPts val="0"/>
              </a:spcAft>
              <a:buNone/>
            </a:pPr>
            <a:r>
              <a:rPr lang="en">
                <a:solidFill>
                  <a:schemeClr val="lt1"/>
                </a:solidFill>
                <a:latin typeface="Inter Medium"/>
                <a:ea typeface="Inter Medium"/>
                <a:cs typeface="Inter Medium"/>
                <a:sym typeface="Inter Medium"/>
              </a:rPr>
              <a:t>The mass uploader is accessible to anyone with upload permissions</a:t>
            </a:r>
            <a:r>
              <a:rPr lang="en">
                <a:solidFill>
                  <a:schemeClr val="lt1"/>
                </a:solidFill>
                <a:latin typeface="Inter Medium"/>
                <a:ea typeface="Inter Medium"/>
                <a:cs typeface="Inter Medium"/>
                <a:sym typeface="Inter Medium"/>
              </a:rPr>
              <a:t>.</a:t>
            </a:r>
            <a:endParaRPr>
              <a:solidFill>
                <a:schemeClr val="lt1"/>
              </a:solidFill>
              <a:latin typeface="Inter Medium"/>
              <a:ea typeface="Inter Medium"/>
              <a:cs typeface="Inter Medium"/>
              <a:sym typeface="Inter Medium"/>
            </a:endParaRPr>
          </a:p>
          <a:p>
            <a:pPr indent="0" lvl="0" marL="0" rtl="0" algn="l">
              <a:lnSpc>
                <a:spcPct val="100000"/>
              </a:lnSpc>
              <a:spcBef>
                <a:spcPts val="400"/>
              </a:spcBef>
              <a:spcAft>
                <a:spcPts val="400"/>
              </a:spcAft>
              <a:buClr>
                <a:schemeClr val="lt1"/>
              </a:buClr>
              <a:buSzPts val="1400"/>
              <a:buNone/>
            </a:pPr>
            <a:r>
              <a:t/>
            </a:r>
            <a:endParaRPr>
              <a:solidFill>
                <a:schemeClr val="lt1"/>
              </a:solidFill>
              <a:latin typeface="Inter Medium"/>
              <a:ea typeface="Inter Medium"/>
              <a:cs typeface="Inter Medium"/>
              <a:sym typeface="Inter Medium"/>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47" name="Shape 1147"/>
        <p:cNvGrpSpPr/>
        <p:nvPr/>
      </p:nvGrpSpPr>
      <p:grpSpPr>
        <a:xfrm>
          <a:off x="0" y="0"/>
          <a:ext cx="0" cy="0"/>
          <a:chOff x="0" y="0"/>
          <a:chExt cx="0" cy="0"/>
        </a:xfrm>
      </p:grpSpPr>
      <p:sp>
        <p:nvSpPr>
          <p:cNvPr id="1148" name="Google Shape;1148;p132"/>
          <p:cNvSpPr txBox="1"/>
          <p:nvPr>
            <p:ph type="title"/>
          </p:nvPr>
        </p:nvSpPr>
        <p:spPr>
          <a:xfrm>
            <a:off x="587375" y="412750"/>
            <a:ext cx="37662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latin typeface="Inter"/>
                <a:ea typeface="Inter"/>
                <a:cs typeface="Inter"/>
                <a:sym typeface="Inter"/>
              </a:rPr>
              <a:t>Mass Uploader</a:t>
            </a:r>
            <a:endParaRPr b="1">
              <a:latin typeface="Inter"/>
              <a:ea typeface="Inter"/>
              <a:cs typeface="Inter"/>
              <a:sym typeface="Inter"/>
            </a:endParaRPr>
          </a:p>
        </p:txBody>
      </p:sp>
      <p:sp>
        <p:nvSpPr>
          <p:cNvPr id="1149" name="Google Shape;1149;p132"/>
          <p:cNvSpPr txBox="1"/>
          <p:nvPr>
            <p:ph idx="1" type="body"/>
          </p:nvPr>
        </p:nvSpPr>
        <p:spPr>
          <a:xfrm>
            <a:off x="583350" y="931850"/>
            <a:ext cx="7977300" cy="738900"/>
          </a:xfrm>
          <a:prstGeom prst="rect">
            <a:avLst/>
          </a:prstGeom>
        </p:spPr>
        <p:txBody>
          <a:bodyPr anchorCtr="0" anchor="t" bIns="0" lIns="0" spcFirstLastPara="1" rIns="0" wrap="square" tIns="0">
            <a:spAutoFit/>
          </a:bodyPr>
          <a:lstStyle/>
          <a:p>
            <a:pPr indent="0" lvl="0" marL="0" rtl="0" algn="l">
              <a:lnSpc>
                <a:spcPct val="150000"/>
              </a:lnSpc>
              <a:spcBef>
                <a:spcPts val="1200"/>
              </a:spcBef>
              <a:spcAft>
                <a:spcPts val="1200"/>
              </a:spcAft>
              <a:buNone/>
            </a:pPr>
            <a:r>
              <a:rPr lang="en">
                <a:solidFill>
                  <a:srgbClr val="000000"/>
                </a:solidFill>
              </a:rPr>
              <a:t>The mass uploader is an alternative to the front-end uploader, designed for handling batches of more than 250 assets. Metadata is applied through a CSV file, which is uploaded alongside your assets. Bynder matches the CSV metadata to the assets based on their file names.</a:t>
            </a:r>
            <a:endParaRPr>
              <a:solidFill>
                <a:srgbClr val="000000"/>
              </a:solidFill>
            </a:endParaRPr>
          </a:p>
        </p:txBody>
      </p:sp>
      <p:sp>
        <p:nvSpPr>
          <p:cNvPr id="1150" name="Google Shape;1150;p132"/>
          <p:cNvSpPr/>
          <p:nvPr>
            <p:ph idx="4294967295" type="body"/>
          </p:nvPr>
        </p:nvSpPr>
        <p:spPr>
          <a:xfrm>
            <a:off x="634625" y="3673375"/>
            <a:ext cx="4128900" cy="81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sz="1000">
                <a:solidFill>
                  <a:schemeClr val="lt1"/>
                </a:solidFill>
                <a:latin typeface="Inter Medium"/>
                <a:ea typeface="Inter Medium"/>
                <a:cs typeface="Inter Medium"/>
                <a:sym typeface="Inter Medium"/>
              </a:rPr>
              <a:t>Check with your Customer Success Contact or Onboarding Manager to see if the mass uploader is included in your contract.</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54" name="Shape 1154"/>
        <p:cNvGrpSpPr/>
        <p:nvPr/>
      </p:nvGrpSpPr>
      <p:grpSpPr>
        <a:xfrm>
          <a:off x="0" y="0"/>
          <a:ext cx="0" cy="0"/>
          <a:chOff x="0" y="0"/>
          <a:chExt cx="0" cy="0"/>
        </a:xfrm>
      </p:grpSpPr>
      <p:sp>
        <p:nvSpPr>
          <p:cNvPr id="1155" name="Google Shape;1155;p133"/>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26DFE"/>
                </a:solidFill>
                <a:latin typeface="Inter"/>
                <a:ea typeface="Inter"/>
                <a:cs typeface="Inter"/>
                <a:sym typeface="Inter"/>
              </a:rPr>
              <a:t>Setting up your Mass Upload Batch</a:t>
            </a:r>
            <a:endParaRPr b="1">
              <a:solidFill>
                <a:srgbClr val="126DFE"/>
              </a:solidFill>
              <a:latin typeface="Inter"/>
              <a:ea typeface="Inter"/>
              <a:cs typeface="Inter"/>
              <a:sym typeface="Inter"/>
            </a:endParaRPr>
          </a:p>
        </p:txBody>
      </p:sp>
      <p:sp>
        <p:nvSpPr>
          <p:cNvPr id="1156" name="Google Shape;1156;p133"/>
          <p:cNvSpPr txBox="1"/>
          <p:nvPr/>
        </p:nvSpPr>
        <p:spPr>
          <a:xfrm>
            <a:off x="540300" y="1141175"/>
            <a:ext cx="8520600" cy="382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100">
                <a:latin typeface="Inter"/>
                <a:ea typeface="Inter"/>
                <a:cs typeface="Inter"/>
                <a:sym typeface="Inter"/>
              </a:rPr>
              <a:t>Once the mass uploader is configured, you'll receive a CSV template to set up your upload batch. The columns must remain in the same order, with no additions or deletions, though not all columns are mandatory.</a:t>
            </a:r>
            <a:endParaRPr sz="1100">
              <a:latin typeface="Inter"/>
              <a:ea typeface="Inter"/>
              <a:cs typeface="Inter"/>
              <a:sym typeface="Inter"/>
            </a:endParaRPr>
          </a:p>
          <a:p>
            <a:pPr indent="-298450" lvl="0" marL="457200" rtl="0" algn="l">
              <a:lnSpc>
                <a:spcPct val="115000"/>
              </a:lnSpc>
              <a:spcBef>
                <a:spcPts val="1200"/>
              </a:spcBef>
              <a:spcAft>
                <a:spcPts val="0"/>
              </a:spcAft>
              <a:buSzPts val="1100"/>
              <a:buFont typeface="Inter"/>
              <a:buAutoNum type="arabicPeriod"/>
            </a:pPr>
            <a:r>
              <a:rPr lang="en" sz="1100">
                <a:latin typeface="Inter"/>
                <a:ea typeface="Inter"/>
                <a:cs typeface="Inter"/>
                <a:sym typeface="Inter"/>
              </a:rPr>
              <a:t>Open the CSV in Google Sheets or Microsoft Excel.</a:t>
            </a:r>
            <a:endParaRPr sz="1100">
              <a:latin typeface="Inter"/>
              <a:ea typeface="Inter"/>
              <a:cs typeface="Inter"/>
              <a:sym typeface="Inter"/>
            </a:endParaRPr>
          </a:p>
          <a:p>
            <a:pPr indent="-298450" lvl="0" marL="457200" rtl="0" algn="l">
              <a:lnSpc>
                <a:spcPct val="115000"/>
              </a:lnSpc>
              <a:spcBef>
                <a:spcPts val="0"/>
              </a:spcBef>
              <a:spcAft>
                <a:spcPts val="0"/>
              </a:spcAft>
              <a:buSzPts val="1100"/>
              <a:buAutoNum type="arabicPeriod"/>
            </a:pPr>
            <a:r>
              <a:rPr lang="en" sz="1100">
                <a:latin typeface="Inter"/>
                <a:ea typeface="Inter"/>
                <a:cs typeface="Inter"/>
                <a:sym typeface="Inter"/>
              </a:rPr>
              <a:t>In Column A, paste the list of asset file names you want to upload.</a:t>
            </a:r>
            <a:endParaRPr sz="1100">
              <a:latin typeface="Inter"/>
              <a:ea typeface="Inter"/>
              <a:cs typeface="Inter"/>
              <a:sym typeface="Inter"/>
            </a:endParaRPr>
          </a:p>
          <a:p>
            <a:pPr indent="-298450" lvl="0" marL="457200" rtl="0" algn="l">
              <a:lnSpc>
                <a:spcPct val="115000"/>
              </a:lnSpc>
              <a:spcBef>
                <a:spcPts val="0"/>
              </a:spcBef>
              <a:spcAft>
                <a:spcPts val="0"/>
              </a:spcAft>
              <a:buSzPts val="1100"/>
              <a:buFont typeface="Inter"/>
              <a:buAutoNum type="arabicPeriod"/>
            </a:pPr>
            <a:r>
              <a:rPr lang="en" sz="1100">
                <a:latin typeface="Inter"/>
                <a:ea typeface="Inter"/>
                <a:cs typeface="Inter"/>
                <a:sym typeface="Inter"/>
              </a:rPr>
              <a:t>Type or paste the relevant metaproperty information into each corresponding column.</a:t>
            </a:r>
            <a:endParaRPr sz="1100">
              <a:latin typeface="Inter"/>
              <a:ea typeface="Inter"/>
              <a:cs typeface="Inter"/>
              <a:sym typeface="Inter"/>
            </a:endParaRPr>
          </a:p>
          <a:p>
            <a:pPr indent="-298450" lvl="0" marL="457200" rtl="0" algn="l">
              <a:lnSpc>
                <a:spcPct val="115000"/>
              </a:lnSpc>
              <a:spcBef>
                <a:spcPts val="0"/>
              </a:spcBef>
              <a:spcAft>
                <a:spcPts val="0"/>
              </a:spcAft>
              <a:buSzPts val="1100"/>
              <a:buFont typeface="Inter"/>
              <a:buAutoNum type="arabicPeriod"/>
            </a:pPr>
            <a:r>
              <a:rPr lang="en" sz="1100">
                <a:latin typeface="Inter"/>
                <a:ea typeface="Inter"/>
                <a:cs typeface="Inter"/>
                <a:sym typeface="Inter"/>
              </a:rPr>
              <a:t>For multiple options in a single metaproperty, separate them with commas (e.g., “option 1, option 2”).</a:t>
            </a:r>
            <a:endParaRPr sz="1100">
              <a:latin typeface="Inter"/>
              <a:ea typeface="Inter"/>
              <a:cs typeface="Inter"/>
              <a:sym typeface="Inter"/>
            </a:endParaRPr>
          </a:p>
          <a:p>
            <a:pPr indent="-298450" lvl="0" marL="457200" rtl="0" algn="l">
              <a:lnSpc>
                <a:spcPct val="115000"/>
              </a:lnSpc>
              <a:spcBef>
                <a:spcPts val="0"/>
              </a:spcBef>
              <a:spcAft>
                <a:spcPts val="0"/>
              </a:spcAft>
              <a:buSzPts val="1100"/>
              <a:buFont typeface="Inter"/>
              <a:buAutoNum type="arabicPeriod"/>
            </a:pPr>
            <a:r>
              <a:rPr lang="en" sz="1100">
                <a:latin typeface="Inter"/>
                <a:ea typeface="Inter"/>
                <a:cs typeface="Inter"/>
                <a:sym typeface="Inter"/>
              </a:rPr>
              <a:t>Ensure metaproperty options are spelled correctly to avoid errors. Incorrect spelling will cause errors during upload, and these incorrect metaproperties will be added to the DAM, making assets harder to find.</a:t>
            </a:r>
            <a:endParaRPr sz="1100">
              <a:latin typeface="Inter"/>
              <a:ea typeface="Inter"/>
              <a:cs typeface="Inter"/>
              <a:sym typeface="Inter"/>
            </a:endParaRPr>
          </a:p>
          <a:p>
            <a:pPr indent="0" lvl="0" marL="0" rtl="0" algn="l">
              <a:lnSpc>
                <a:spcPct val="115000"/>
              </a:lnSpc>
              <a:spcBef>
                <a:spcPts val="1200"/>
              </a:spcBef>
              <a:spcAft>
                <a:spcPts val="0"/>
              </a:spcAft>
              <a:buNone/>
            </a:pPr>
            <a:r>
              <a:rPr lang="en" sz="1100">
                <a:latin typeface="Inter"/>
                <a:ea typeface="Inter"/>
                <a:cs typeface="Inter"/>
                <a:sym typeface="Inter"/>
              </a:rPr>
              <a:t>Next, follow these steps to upload:</a:t>
            </a:r>
            <a:endParaRPr sz="1100">
              <a:latin typeface="Inter"/>
              <a:ea typeface="Inter"/>
              <a:cs typeface="Inter"/>
              <a:sym typeface="Inter"/>
            </a:endParaRPr>
          </a:p>
          <a:p>
            <a:pPr indent="-298450" lvl="0" marL="457200" rtl="0" algn="l">
              <a:lnSpc>
                <a:spcPct val="115000"/>
              </a:lnSpc>
              <a:spcBef>
                <a:spcPts val="1200"/>
              </a:spcBef>
              <a:spcAft>
                <a:spcPts val="0"/>
              </a:spcAft>
              <a:buSzPts val="1100"/>
              <a:buAutoNum type="arabicPeriod"/>
            </a:pPr>
            <a:r>
              <a:rPr lang="en" sz="1100">
                <a:latin typeface="Inter"/>
                <a:ea typeface="Inter"/>
                <a:cs typeface="Inter"/>
                <a:sym typeface="Inter"/>
              </a:rPr>
              <a:t>Log into Bynder, hover over your name, and select </a:t>
            </a:r>
            <a:r>
              <a:rPr b="1" lang="en" sz="1100">
                <a:latin typeface="Inter"/>
                <a:ea typeface="Inter"/>
                <a:cs typeface="Inter"/>
                <a:sym typeface="Inter"/>
              </a:rPr>
              <a:t>Mass</a:t>
            </a:r>
            <a:r>
              <a:rPr lang="en" sz="1100">
                <a:latin typeface="Inter"/>
                <a:ea typeface="Inter"/>
                <a:cs typeface="Inter"/>
                <a:sym typeface="Inter"/>
              </a:rPr>
              <a:t> </a:t>
            </a:r>
            <a:r>
              <a:rPr b="1" lang="en" sz="1100">
                <a:latin typeface="Inter"/>
                <a:ea typeface="Inter"/>
                <a:cs typeface="Inter"/>
                <a:sym typeface="Inter"/>
              </a:rPr>
              <a:t>Uploader</a:t>
            </a:r>
            <a:r>
              <a:rPr lang="en" sz="1100">
                <a:latin typeface="Inter"/>
                <a:ea typeface="Inter"/>
                <a:cs typeface="Inter"/>
                <a:sym typeface="Inter"/>
              </a:rPr>
              <a:t>.</a:t>
            </a:r>
            <a:endParaRPr sz="1100">
              <a:latin typeface="Inter"/>
              <a:ea typeface="Inter"/>
              <a:cs typeface="Inter"/>
              <a:sym typeface="Inter"/>
            </a:endParaRPr>
          </a:p>
          <a:p>
            <a:pPr indent="-298450" lvl="0" marL="457200" rtl="0" algn="l">
              <a:lnSpc>
                <a:spcPct val="115000"/>
              </a:lnSpc>
              <a:spcBef>
                <a:spcPts val="0"/>
              </a:spcBef>
              <a:spcAft>
                <a:spcPts val="0"/>
              </a:spcAft>
              <a:buSzPts val="1100"/>
              <a:buFont typeface="Inter"/>
              <a:buAutoNum type="arabicPeriod"/>
            </a:pPr>
            <a:r>
              <a:rPr lang="en" sz="1100">
                <a:latin typeface="Inter"/>
                <a:ea typeface="Inter"/>
                <a:cs typeface="Inter"/>
                <a:sym typeface="Inter"/>
              </a:rPr>
              <a:t>Drag and drop your formatted CSV file into the top-left corner of the page.</a:t>
            </a:r>
            <a:endParaRPr sz="1100">
              <a:latin typeface="Inter"/>
              <a:ea typeface="Inter"/>
              <a:cs typeface="Inter"/>
              <a:sym typeface="Inter"/>
            </a:endParaRPr>
          </a:p>
          <a:p>
            <a:pPr indent="-298450" lvl="0" marL="457200" rtl="0" algn="l">
              <a:lnSpc>
                <a:spcPct val="115000"/>
              </a:lnSpc>
              <a:spcBef>
                <a:spcPts val="0"/>
              </a:spcBef>
              <a:spcAft>
                <a:spcPts val="0"/>
              </a:spcAft>
              <a:buSzPts val="1100"/>
              <a:buFont typeface="Inter"/>
              <a:buAutoNum type="arabicPeriod"/>
            </a:pPr>
            <a:r>
              <a:rPr lang="en" sz="1100">
                <a:latin typeface="Inter"/>
                <a:ea typeface="Inter"/>
                <a:cs typeface="Inter"/>
                <a:sym typeface="Inter"/>
              </a:rPr>
              <a:t>Once the CSV processes, drag and drop your assets into the lower-left sidebar.</a:t>
            </a:r>
            <a:endParaRPr sz="1100">
              <a:latin typeface="Inter"/>
              <a:ea typeface="Inter"/>
              <a:cs typeface="Inter"/>
              <a:sym typeface="Inter"/>
            </a:endParaRPr>
          </a:p>
          <a:p>
            <a:pPr indent="-298450" lvl="0" marL="457200" rtl="0" algn="l">
              <a:lnSpc>
                <a:spcPct val="115000"/>
              </a:lnSpc>
              <a:spcBef>
                <a:spcPts val="0"/>
              </a:spcBef>
              <a:spcAft>
                <a:spcPts val="0"/>
              </a:spcAft>
              <a:buSzPts val="1100"/>
              <a:buFont typeface="Inter"/>
              <a:buAutoNum type="arabicPeriod"/>
            </a:pPr>
            <a:r>
              <a:rPr lang="en" sz="1100">
                <a:latin typeface="Inter"/>
                <a:ea typeface="Inter"/>
                <a:cs typeface="Inter"/>
                <a:sym typeface="Inter"/>
              </a:rPr>
              <a:t>Wait for the assets to be marked as successful. Do not leave the page until all assets have fully processed (you can open another tab to continue working).</a:t>
            </a:r>
            <a:endParaRPr sz="1100">
              <a:latin typeface="Inter"/>
              <a:ea typeface="Inter"/>
              <a:cs typeface="Inter"/>
              <a:sym typeface="Inter"/>
            </a:endParaRPr>
          </a:p>
          <a:p>
            <a:pPr indent="-298450" lvl="0" marL="457200" rtl="0" algn="l">
              <a:lnSpc>
                <a:spcPct val="115000"/>
              </a:lnSpc>
              <a:spcBef>
                <a:spcPts val="0"/>
              </a:spcBef>
              <a:spcAft>
                <a:spcPts val="0"/>
              </a:spcAft>
              <a:buSzPts val="1100"/>
              <a:buFont typeface="Inter"/>
              <a:buAutoNum type="arabicPeriod"/>
            </a:pPr>
            <a:r>
              <a:rPr lang="en" sz="1100">
                <a:latin typeface="Inter"/>
                <a:ea typeface="Inter"/>
                <a:cs typeface="Inter"/>
                <a:sym typeface="Inter"/>
              </a:rPr>
              <a:t>If any assets fail to process, re-upload them.</a:t>
            </a:r>
            <a:endParaRPr sz="1100">
              <a:latin typeface="Inter"/>
              <a:ea typeface="Inter"/>
              <a:cs typeface="Inter"/>
              <a:sym typeface="Inter"/>
            </a:endParaRPr>
          </a:p>
          <a:p>
            <a:pPr indent="0" lvl="0" marL="0" rtl="0" algn="l">
              <a:lnSpc>
                <a:spcPct val="150000"/>
              </a:lnSpc>
              <a:spcBef>
                <a:spcPts val="1200"/>
              </a:spcBef>
              <a:spcAft>
                <a:spcPts val="0"/>
              </a:spcAft>
              <a:buNone/>
            </a:pPr>
            <a:r>
              <a:t/>
            </a:r>
            <a:endParaRPr sz="1100">
              <a:solidFill>
                <a:srgbClr val="334E5C"/>
              </a:solidFill>
              <a:latin typeface="Inter"/>
              <a:ea typeface="Inter"/>
              <a:cs typeface="Inter"/>
              <a:sym typeface="Inter"/>
            </a:endParaRPr>
          </a:p>
        </p:txBody>
      </p:sp>
      <p:sp>
        <p:nvSpPr>
          <p:cNvPr id="1157" name="Google Shape;1157;p133"/>
          <p:cNvSpPr/>
          <p:nvPr>
            <p:ph idx="4294967295" type="body"/>
          </p:nvPr>
        </p:nvSpPr>
        <p:spPr>
          <a:xfrm>
            <a:off x="4855075" y="4278800"/>
            <a:ext cx="4128900" cy="81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None/>
            </a:pPr>
            <a:r>
              <a:rPr lang="en" sz="1000">
                <a:solidFill>
                  <a:schemeClr val="lt1"/>
                </a:solidFill>
                <a:latin typeface="Inter Medium"/>
                <a:ea typeface="Inter Medium"/>
                <a:cs typeface="Inter Medium"/>
                <a:sym typeface="Inter Medium"/>
              </a:rPr>
              <a:t>Depending on your portal setup, the mass uploader may either add unrecognized values as new options in a metaproperty or return an error message. Contact your CSM or Onboarding Manager to learn how your portal is configured.</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61" name="Shape 1161"/>
        <p:cNvGrpSpPr/>
        <p:nvPr/>
      </p:nvGrpSpPr>
      <p:grpSpPr>
        <a:xfrm>
          <a:off x="0" y="0"/>
          <a:ext cx="0" cy="0"/>
          <a:chOff x="0" y="0"/>
          <a:chExt cx="0" cy="0"/>
        </a:xfrm>
      </p:grpSpPr>
      <p:sp>
        <p:nvSpPr>
          <p:cNvPr id="1162" name="Google Shape;1162;p134"/>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26DFE"/>
                </a:solidFill>
                <a:latin typeface="Inter"/>
                <a:ea typeface="Inter"/>
                <a:cs typeface="Inter"/>
                <a:sym typeface="Inter"/>
              </a:rPr>
              <a:t>Tips &amp; Tricks for Using the Mass Uploader</a:t>
            </a:r>
            <a:endParaRPr b="1">
              <a:solidFill>
                <a:srgbClr val="126DFE"/>
              </a:solidFill>
              <a:latin typeface="Inter"/>
              <a:ea typeface="Inter"/>
              <a:cs typeface="Inter"/>
              <a:sym typeface="Inter"/>
            </a:endParaRPr>
          </a:p>
        </p:txBody>
      </p:sp>
      <p:sp>
        <p:nvSpPr>
          <p:cNvPr id="1163" name="Google Shape;1163;p134"/>
          <p:cNvSpPr txBox="1"/>
          <p:nvPr/>
        </p:nvSpPr>
        <p:spPr>
          <a:xfrm>
            <a:off x="406800" y="1141175"/>
            <a:ext cx="8451600" cy="3647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Inter"/>
              <a:buChar char="●"/>
            </a:pPr>
            <a:r>
              <a:rPr b="1" lang="en" sz="1200">
                <a:latin typeface="Inter"/>
                <a:ea typeface="Inter"/>
                <a:cs typeface="Inter"/>
                <a:sym typeface="Inter"/>
              </a:rPr>
              <a:t>Mimic Dropdown Menus: </a:t>
            </a:r>
            <a:r>
              <a:rPr lang="en" sz="1200">
                <a:latin typeface="Inter"/>
                <a:ea typeface="Inter"/>
                <a:cs typeface="Inter"/>
                <a:sym typeface="Inter"/>
              </a:rPr>
              <a:t>The mass uploader doesn’t provide dropdown options like the front-end uploader. To replicate this, apply data validation rules in Excel or Google Sheets to ensure consistent entries.</a:t>
            </a:r>
            <a:endParaRPr sz="1200">
              <a:latin typeface="Inter"/>
              <a:ea typeface="Inter"/>
              <a:cs typeface="Inter"/>
              <a:sym typeface="Inter"/>
            </a:endParaRPr>
          </a:p>
          <a:p>
            <a:pPr indent="0" lvl="0" marL="457200" rtl="0" algn="l">
              <a:lnSpc>
                <a:spcPct val="115000"/>
              </a:lnSpc>
              <a:spcBef>
                <a:spcPts val="0"/>
              </a:spcBef>
              <a:spcAft>
                <a:spcPts val="0"/>
              </a:spcAft>
              <a:buNone/>
            </a:pPr>
            <a:r>
              <a:t/>
            </a:r>
            <a:endParaRPr sz="1200">
              <a:latin typeface="Inter"/>
              <a:ea typeface="Inter"/>
              <a:cs typeface="Inter"/>
              <a:sym typeface="Inter"/>
            </a:endParaRPr>
          </a:p>
          <a:p>
            <a:pPr indent="-304800" lvl="0" marL="457200" rtl="0" algn="l">
              <a:lnSpc>
                <a:spcPct val="115000"/>
              </a:lnSpc>
              <a:spcBef>
                <a:spcPts val="0"/>
              </a:spcBef>
              <a:spcAft>
                <a:spcPts val="0"/>
              </a:spcAft>
              <a:buSzPts val="1200"/>
              <a:buFont typeface="Inter"/>
              <a:buChar char="●"/>
            </a:pPr>
            <a:r>
              <a:rPr b="1" lang="en" sz="1200">
                <a:latin typeface="Inter"/>
                <a:ea typeface="Inter"/>
                <a:cs typeface="Inter"/>
                <a:sym typeface="Inter"/>
              </a:rPr>
              <a:t>Required Fields:</a:t>
            </a:r>
            <a:r>
              <a:rPr lang="en" sz="1200">
                <a:latin typeface="Inter"/>
                <a:ea typeface="Inter"/>
                <a:cs typeface="Inter"/>
                <a:sym typeface="Inter"/>
              </a:rPr>
              <a:t> The uploader doesn't enforce required fields automatically. Check with your admin to understand which fields are mandatory. Use formatting (highlighting, bold, changing text color, etc.) to visually mark required fields according to your DAM program’s policies.</a:t>
            </a:r>
            <a:endParaRPr sz="1200">
              <a:latin typeface="Inter"/>
              <a:ea typeface="Inter"/>
              <a:cs typeface="Inter"/>
              <a:sym typeface="Inter"/>
            </a:endParaRPr>
          </a:p>
          <a:p>
            <a:pPr indent="0" lvl="0" marL="0" rtl="0" algn="l">
              <a:lnSpc>
                <a:spcPct val="115000"/>
              </a:lnSpc>
              <a:spcBef>
                <a:spcPts val="0"/>
              </a:spcBef>
              <a:spcAft>
                <a:spcPts val="0"/>
              </a:spcAft>
              <a:buNone/>
            </a:pPr>
            <a:r>
              <a:t/>
            </a:r>
            <a:endParaRPr sz="1200">
              <a:latin typeface="Inter"/>
              <a:ea typeface="Inter"/>
              <a:cs typeface="Inter"/>
              <a:sym typeface="Inter"/>
            </a:endParaRPr>
          </a:p>
          <a:p>
            <a:pPr indent="-304800" lvl="0" marL="457200" rtl="0" algn="l">
              <a:lnSpc>
                <a:spcPct val="115000"/>
              </a:lnSpc>
              <a:spcBef>
                <a:spcPts val="0"/>
              </a:spcBef>
              <a:spcAft>
                <a:spcPts val="0"/>
              </a:spcAft>
              <a:buSzPts val="1200"/>
              <a:buFont typeface="Inter"/>
              <a:buChar char="●"/>
            </a:pPr>
            <a:r>
              <a:rPr b="1" lang="en" sz="1200">
                <a:latin typeface="Inter"/>
                <a:ea typeface="Inter"/>
                <a:cs typeface="Inter"/>
                <a:sym typeface="Inter"/>
              </a:rPr>
              <a:t>Be Careful with Column Modifications: </a:t>
            </a:r>
            <a:r>
              <a:rPr lang="en" sz="1200">
                <a:latin typeface="Inter"/>
                <a:ea typeface="Inter"/>
                <a:cs typeface="Inter"/>
                <a:sym typeface="Inter"/>
              </a:rPr>
              <a:t>You can hide unnecessary columns, but avoid deleting, adding, or reordering columns. Changing the structure will make the uploader unrecognizable to the system, causing errors during the upload process.</a:t>
            </a:r>
            <a:endParaRPr sz="1200">
              <a:solidFill>
                <a:srgbClr val="334E5C"/>
              </a:solidFill>
              <a:latin typeface="Inter"/>
              <a:ea typeface="Inter"/>
              <a:cs typeface="Inter"/>
              <a:sym typeface="Inte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35"/>
          <p:cNvSpPr txBox="1"/>
          <p:nvPr>
            <p:ph idx="4294967295" type="title"/>
          </p:nvPr>
        </p:nvSpPr>
        <p:spPr>
          <a:xfrm>
            <a:off x="414900" y="391000"/>
            <a:ext cx="8314200" cy="56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Uploading Assets </a:t>
            </a:r>
            <a:r>
              <a:rPr b="1" lang="en">
                <a:latin typeface="Inter"/>
                <a:ea typeface="Inter"/>
                <a:cs typeface="Inter"/>
                <a:sym typeface="Inter"/>
              </a:rPr>
              <a:t>Resources</a:t>
            </a:r>
            <a:endParaRPr b="1">
              <a:latin typeface="Inter"/>
              <a:ea typeface="Inter"/>
              <a:cs typeface="Inter"/>
              <a:sym typeface="Inter"/>
            </a:endParaRPr>
          </a:p>
        </p:txBody>
      </p:sp>
      <p:sp>
        <p:nvSpPr>
          <p:cNvPr id="1170" name="Google Shape;1170;p135"/>
          <p:cNvSpPr/>
          <p:nvPr/>
        </p:nvSpPr>
        <p:spPr>
          <a:xfrm>
            <a:off x="830100" y="1109300"/>
            <a:ext cx="7601400" cy="3643200"/>
          </a:xfrm>
          <a:prstGeom prst="roundRect">
            <a:avLst>
              <a:gd fmla="val 20003" name="adj"/>
            </a:avLst>
          </a:prstGeom>
          <a:solidFill>
            <a:srgbClr val="ECF3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1171" name="Google Shape;1171;p135"/>
          <p:cNvSpPr txBox="1"/>
          <p:nvPr/>
        </p:nvSpPr>
        <p:spPr>
          <a:xfrm>
            <a:off x="1203150" y="1085900"/>
            <a:ext cx="6737700" cy="3455700"/>
          </a:xfrm>
          <a:prstGeom prst="rect">
            <a:avLst/>
          </a:prstGeom>
          <a:noFill/>
          <a:ln>
            <a:noFill/>
          </a:ln>
        </p:spPr>
        <p:txBody>
          <a:bodyPr anchorCtr="0" anchor="t" bIns="91425" lIns="91425" spcFirstLastPara="1" rIns="91425" wrap="square" tIns="0">
            <a:spAutoFit/>
          </a:bodyPr>
          <a:lstStyle/>
          <a:p>
            <a:pPr indent="0" lvl="0" marL="0" rtl="0" algn="ctr">
              <a:lnSpc>
                <a:spcPct val="115000"/>
              </a:lnSpc>
              <a:spcBef>
                <a:spcPts val="0"/>
              </a:spcBef>
              <a:spcAft>
                <a:spcPts val="0"/>
              </a:spcAft>
              <a:buClr>
                <a:schemeClr val="lt1"/>
              </a:buClr>
              <a:buSzPts val="1000"/>
              <a:buFont typeface="Source Sans Pro"/>
              <a:buNone/>
            </a:pPr>
            <a:r>
              <a:t/>
            </a:r>
            <a:endParaRPr/>
          </a:p>
          <a:p>
            <a:pPr indent="0" lvl="0" marL="0" rtl="0" algn="ctr">
              <a:lnSpc>
                <a:spcPct val="115000"/>
              </a:lnSpc>
              <a:spcBef>
                <a:spcPts val="1000"/>
              </a:spcBef>
              <a:spcAft>
                <a:spcPts val="0"/>
              </a:spcAft>
              <a:buClr>
                <a:schemeClr val="lt1"/>
              </a:buClr>
              <a:buSzPts val="1000"/>
              <a:buFont typeface="Source Sans Pro"/>
              <a:buNone/>
            </a:pPr>
            <a:r>
              <a:rPr lang="en" sz="1500">
                <a:solidFill>
                  <a:schemeClr val="accent1"/>
                </a:solidFill>
                <a:uFill>
                  <a:noFill/>
                </a:uFill>
                <a:latin typeface="Inter"/>
                <a:ea typeface="Inter"/>
                <a:cs typeface="Inter"/>
                <a:sym typeface="Inter"/>
                <a:hlinkClick r:id="rId3">
                  <a:extLst>
                    <a:ext uri="{A12FA001-AC4F-418D-AE19-62706E023703}">
                      <ahyp:hlinkClr val="tx"/>
                    </a:ext>
                  </a:extLst>
                </a:hlinkClick>
              </a:rPr>
              <a:t>Best Practices for Uploading, Editing, and Deleting Assets</a:t>
            </a:r>
            <a:endParaRPr/>
          </a:p>
          <a:p>
            <a:pPr indent="0" lvl="0" marL="0" rtl="0" algn="ctr">
              <a:lnSpc>
                <a:spcPct val="115000"/>
              </a:lnSpc>
              <a:spcBef>
                <a:spcPts val="1000"/>
              </a:spcBef>
              <a:spcAft>
                <a:spcPts val="0"/>
              </a:spcAft>
              <a:buClr>
                <a:schemeClr val="lt1"/>
              </a:buClr>
              <a:buSzPts val="1000"/>
              <a:buFont typeface="Source Sans Pro"/>
              <a:buNone/>
            </a:pPr>
            <a:r>
              <a:rPr lang="en" sz="1500">
                <a:solidFill>
                  <a:schemeClr val="accent1"/>
                </a:solidFill>
                <a:uFill>
                  <a:noFill/>
                </a:uFill>
                <a:latin typeface="Inter"/>
                <a:ea typeface="Inter"/>
                <a:cs typeface="Inter"/>
                <a:sym typeface="Inter"/>
                <a:hlinkClick r:id="rId4">
                  <a:extLst>
                    <a:ext uri="{A12FA001-AC4F-418D-AE19-62706E023703}">
                      <ahyp:hlinkClr val="tx"/>
                    </a:ext>
                  </a:extLst>
                </a:hlinkClick>
              </a:rPr>
              <a:t>Supported File Types for Upload and Preview</a:t>
            </a:r>
            <a:endParaRPr/>
          </a:p>
          <a:p>
            <a:pPr indent="0" lvl="0" marL="0" rtl="0" algn="ctr">
              <a:lnSpc>
                <a:spcPct val="115000"/>
              </a:lnSpc>
              <a:spcBef>
                <a:spcPts val="1000"/>
              </a:spcBef>
              <a:spcAft>
                <a:spcPts val="0"/>
              </a:spcAft>
              <a:buClr>
                <a:schemeClr val="lt1"/>
              </a:buClr>
              <a:buSzPts val="1000"/>
              <a:buFont typeface="Source Sans Pro"/>
              <a:buNone/>
            </a:pPr>
            <a:r>
              <a:rPr lang="en" sz="1500">
                <a:solidFill>
                  <a:schemeClr val="hlink"/>
                </a:solidFill>
                <a:uFill>
                  <a:noFill/>
                </a:uFill>
                <a:latin typeface="Inter"/>
                <a:ea typeface="Inter"/>
                <a:cs typeface="Inter"/>
                <a:sym typeface="Inter"/>
                <a:hlinkClick r:id="rId5"/>
              </a:rPr>
              <a:t>Upload Assets as a Logged-in User (Front End Uploader)</a:t>
            </a:r>
            <a:endParaRPr/>
          </a:p>
          <a:p>
            <a:pPr indent="0" lvl="0" marL="0" rtl="0" algn="ctr">
              <a:lnSpc>
                <a:spcPct val="115000"/>
              </a:lnSpc>
              <a:spcBef>
                <a:spcPts val="1000"/>
              </a:spcBef>
              <a:spcAft>
                <a:spcPts val="0"/>
              </a:spcAft>
              <a:buClr>
                <a:srgbClr val="FFFFFF"/>
              </a:buClr>
              <a:buSzPts val="1000"/>
              <a:buFont typeface="Source Sans Pro"/>
              <a:buNone/>
            </a:pPr>
            <a:r>
              <a:rPr lang="en" sz="1500">
                <a:solidFill>
                  <a:schemeClr val="hlink"/>
                </a:solidFill>
                <a:uFill>
                  <a:noFill/>
                </a:uFill>
                <a:latin typeface="Inter"/>
                <a:ea typeface="Inter"/>
                <a:cs typeface="Inter"/>
                <a:sym typeface="Inter"/>
                <a:hlinkClick r:id="rId6"/>
              </a:rPr>
              <a:t>Create and Apply Metadata Presets During Upload</a:t>
            </a:r>
            <a:endParaRPr/>
          </a:p>
          <a:p>
            <a:pPr indent="0" lvl="0" marL="0" rtl="0" algn="ctr">
              <a:lnSpc>
                <a:spcPct val="115000"/>
              </a:lnSpc>
              <a:spcBef>
                <a:spcPts val="1000"/>
              </a:spcBef>
              <a:spcAft>
                <a:spcPts val="0"/>
              </a:spcAft>
              <a:buClr>
                <a:srgbClr val="FFFFFF"/>
              </a:buClr>
              <a:buSzPts val="1000"/>
              <a:buFont typeface="Source Sans Pro"/>
              <a:buNone/>
            </a:pPr>
            <a:r>
              <a:rPr lang="en" sz="1500">
                <a:solidFill>
                  <a:schemeClr val="accent1"/>
                </a:solidFill>
                <a:uFill>
                  <a:noFill/>
                </a:uFill>
                <a:latin typeface="Inter"/>
                <a:ea typeface="Inter"/>
                <a:cs typeface="Inter"/>
                <a:sym typeface="Inter"/>
                <a:hlinkClick r:id="rId7">
                  <a:extLst>
                    <a:ext uri="{A12FA001-AC4F-418D-AE19-62706E023703}">
                      <ahyp:hlinkClr val="tx"/>
                    </a:ext>
                  </a:extLst>
                </a:hlinkClick>
              </a:rPr>
              <a:t>Upload Assets as an External User (External Uploader)</a:t>
            </a:r>
            <a:endParaRPr/>
          </a:p>
          <a:p>
            <a:pPr indent="0" lvl="0" marL="0" marR="0" rtl="0" algn="ctr">
              <a:lnSpc>
                <a:spcPct val="115000"/>
              </a:lnSpc>
              <a:spcBef>
                <a:spcPts val="1000"/>
              </a:spcBef>
              <a:spcAft>
                <a:spcPts val="0"/>
              </a:spcAft>
              <a:buClr>
                <a:schemeClr val="lt1"/>
              </a:buClr>
              <a:buSzPts val="1000"/>
              <a:buFont typeface="Source Sans Pro"/>
              <a:buNone/>
            </a:pPr>
            <a:r>
              <a:rPr lang="en" sz="1500">
                <a:solidFill>
                  <a:schemeClr val="accent1"/>
                </a:solidFill>
                <a:uFill>
                  <a:noFill/>
                </a:uFill>
                <a:latin typeface="Inter"/>
                <a:ea typeface="Inter"/>
                <a:cs typeface="Inter"/>
                <a:sym typeface="Inter"/>
                <a:hlinkClick r:id="rId8">
                  <a:extLst>
                    <a:ext uri="{A12FA001-AC4F-418D-AE19-62706E023703}">
                      <ahyp:hlinkClr val="tx"/>
                    </a:ext>
                  </a:extLst>
                </a:hlinkClick>
              </a:rPr>
              <a:t>Upload Assets via Mass Uploader</a:t>
            </a:r>
            <a:endParaRPr sz="1500">
              <a:solidFill>
                <a:schemeClr val="accent1"/>
              </a:solidFill>
              <a:latin typeface="Inter"/>
              <a:ea typeface="Inter"/>
              <a:cs typeface="Inter"/>
              <a:sym typeface="Inter"/>
            </a:endParaRPr>
          </a:p>
          <a:p>
            <a:pPr indent="0" lvl="0" marL="0" marR="0" rtl="0" algn="ctr">
              <a:lnSpc>
                <a:spcPct val="115000"/>
              </a:lnSpc>
              <a:spcBef>
                <a:spcPts val="1000"/>
              </a:spcBef>
              <a:spcAft>
                <a:spcPts val="0"/>
              </a:spcAft>
              <a:buClr>
                <a:schemeClr val="lt1"/>
              </a:buClr>
              <a:buSzPts val="1000"/>
              <a:buFont typeface="Source Sans Pro"/>
              <a:buNone/>
            </a:pPr>
            <a:r>
              <a:rPr lang="en" sz="1500">
                <a:solidFill>
                  <a:schemeClr val="accent1"/>
                </a:solidFill>
                <a:uFill>
                  <a:noFill/>
                </a:uFill>
                <a:latin typeface="Inter"/>
                <a:ea typeface="Inter"/>
                <a:cs typeface="Inter"/>
                <a:sym typeface="Inter"/>
                <a:hlinkClick r:id="rId9">
                  <a:extLst>
                    <a:ext uri="{A12FA001-AC4F-418D-AE19-62706E023703}">
                      <ahyp:hlinkClr val="tx"/>
                    </a:ext>
                  </a:extLst>
                </a:hlinkClick>
              </a:rPr>
              <a:t>Mass Version Updater</a:t>
            </a:r>
            <a:endParaRPr sz="1500">
              <a:solidFill>
                <a:schemeClr val="accent1"/>
              </a:solidFill>
              <a:latin typeface="Inter"/>
              <a:ea typeface="Inter"/>
              <a:cs typeface="Inter"/>
              <a:sym typeface="Inter"/>
            </a:endParaRPr>
          </a:p>
          <a:p>
            <a:pPr indent="0" lvl="0" marL="0" marR="0" rtl="0" algn="ctr">
              <a:lnSpc>
                <a:spcPct val="115000"/>
              </a:lnSpc>
              <a:spcBef>
                <a:spcPts val="1000"/>
              </a:spcBef>
              <a:spcAft>
                <a:spcPts val="1000"/>
              </a:spcAft>
              <a:buClr>
                <a:schemeClr val="lt1"/>
              </a:buClr>
              <a:buSzPts val="1000"/>
              <a:buFont typeface="Source Sans Pro"/>
              <a:buNone/>
            </a:pPr>
            <a:r>
              <a:rPr lang="en" sz="1500">
                <a:solidFill>
                  <a:schemeClr val="accent1"/>
                </a:solidFill>
                <a:uFill>
                  <a:noFill/>
                </a:uFill>
                <a:latin typeface="Inter"/>
                <a:ea typeface="Inter"/>
                <a:cs typeface="Inter"/>
                <a:sym typeface="Inter"/>
                <a:hlinkClick r:id="rId10">
                  <a:extLst>
                    <a:ext uri="{A12FA001-AC4F-418D-AE19-62706E023703}">
                      <ahyp:hlinkClr val="tx"/>
                    </a:ext>
                  </a:extLst>
                </a:hlinkClick>
              </a:rPr>
              <a:t>Upload New Version of an Asset </a:t>
            </a:r>
            <a:endParaRPr sz="1500">
              <a:solidFill>
                <a:schemeClr val="accent1"/>
              </a:solidFill>
              <a:latin typeface="Inter"/>
              <a:ea typeface="Inter"/>
              <a:cs typeface="Inter"/>
              <a:sym typeface="Inter"/>
            </a:endParaRPr>
          </a:p>
        </p:txBody>
      </p:sp>
      <p:sp>
        <p:nvSpPr>
          <p:cNvPr id="1172" name="Google Shape;1172;p135"/>
          <p:cNvSpPr/>
          <p:nvPr/>
        </p:nvSpPr>
        <p:spPr>
          <a:xfrm>
            <a:off x="7787468" y="2946099"/>
            <a:ext cx="127468" cy="124785"/>
          </a:xfrm>
          <a:custGeom>
            <a:rect b="b" l="l" r="r" t="t"/>
            <a:pathLst>
              <a:path extrusionOk="0" h="6506" w="6645">
                <a:moveTo>
                  <a:pt x="3322" y="697"/>
                </a:moveTo>
                <a:cubicBezTo>
                  <a:pt x="3581" y="697"/>
                  <a:pt x="3800" y="776"/>
                  <a:pt x="3959" y="956"/>
                </a:cubicBezTo>
                <a:cubicBezTo>
                  <a:pt x="4138" y="1115"/>
                  <a:pt x="4217" y="1333"/>
                  <a:pt x="4217" y="1592"/>
                </a:cubicBezTo>
                <a:cubicBezTo>
                  <a:pt x="4217" y="1851"/>
                  <a:pt x="4138" y="2050"/>
                  <a:pt x="3959" y="2229"/>
                </a:cubicBezTo>
                <a:cubicBezTo>
                  <a:pt x="3800" y="2408"/>
                  <a:pt x="3581" y="2487"/>
                  <a:pt x="3322" y="2487"/>
                </a:cubicBezTo>
                <a:cubicBezTo>
                  <a:pt x="3064" y="2487"/>
                  <a:pt x="2845" y="2408"/>
                  <a:pt x="2686" y="2229"/>
                </a:cubicBezTo>
                <a:cubicBezTo>
                  <a:pt x="2507" y="2050"/>
                  <a:pt x="2427" y="1851"/>
                  <a:pt x="2427" y="1592"/>
                </a:cubicBezTo>
                <a:cubicBezTo>
                  <a:pt x="2427" y="1333"/>
                  <a:pt x="2507" y="1115"/>
                  <a:pt x="2686" y="956"/>
                </a:cubicBezTo>
                <a:cubicBezTo>
                  <a:pt x="2845" y="776"/>
                  <a:pt x="3064" y="697"/>
                  <a:pt x="3322" y="697"/>
                </a:cubicBezTo>
                <a:close/>
                <a:moveTo>
                  <a:pt x="3322" y="1"/>
                </a:moveTo>
                <a:cubicBezTo>
                  <a:pt x="2865" y="1"/>
                  <a:pt x="2487" y="160"/>
                  <a:pt x="2188" y="458"/>
                </a:cubicBezTo>
                <a:cubicBezTo>
                  <a:pt x="1890" y="757"/>
                  <a:pt x="1731" y="1135"/>
                  <a:pt x="1731" y="1592"/>
                </a:cubicBezTo>
                <a:cubicBezTo>
                  <a:pt x="1731" y="2050"/>
                  <a:pt x="1890" y="2428"/>
                  <a:pt x="2188" y="2726"/>
                </a:cubicBezTo>
                <a:cubicBezTo>
                  <a:pt x="2487" y="3024"/>
                  <a:pt x="2865" y="3184"/>
                  <a:pt x="3322" y="3184"/>
                </a:cubicBezTo>
                <a:cubicBezTo>
                  <a:pt x="3780" y="3184"/>
                  <a:pt x="4158" y="3024"/>
                  <a:pt x="4456" y="2726"/>
                </a:cubicBezTo>
                <a:cubicBezTo>
                  <a:pt x="4755" y="2428"/>
                  <a:pt x="4914" y="2050"/>
                  <a:pt x="4914" y="1592"/>
                </a:cubicBezTo>
                <a:cubicBezTo>
                  <a:pt x="4914" y="1135"/>
                  <a:pt x="4755" y="757"/>
                  <a:pt x="4456" y="458"/>
                </a:cubicBezTo>
                <a:cubicBezTo>
                  <a:pt x="4158" y="160"/>
                  <a:pt x="3780" y="1"/>
                  <a:pt x="3322" y="1"/>
                </a:cubicBezTo>
                <a:close/>
                <a:moveTo>
                  <a:pt x="3322" y="4437"/>
                </a:moveTo>
                <a:cubicBezTo>
                  <a:pt x="3720" y="4437"/>
                  <a:pt x="4098" y="4477"/>
                  <a:pt x="4456" y="4556"/>
                </a:cubicBezTo>
                <a:cubicBezTo>
                  <a:pt x="4834" y="4636"/>
                  <a:pt x="5232" y="4775"/>
                  <a:pt x="5650" y="4994"/>
                </a:cubicBezTo>
                <a:cubicBezTo>
                  <a:pt x="5729" y="5034"/>
                  <a:pt x="5809" y="5093"/>
                  <a:pt x="5869" y="5193"/>
                </a:cubicBezTo>
                <a:cubicBezTo>
                  <a:pt x="5928" y="5272"/>
                  <a:pt x="5948" y="5372"/>
                  <a:pt x="5948" y="5471"/>
                </a:cubicBezTo>
                <a:lnTo>
                  <a:pt x="5948" y="5809"/>
                </a:lnTo>
                <a:lnTo>
                  <a:pt x="696" y="5809"/>
                </a:lnTo>
                <a:lnTo>
                  <a:pt x="696" y="5471"/>
                </a:lnTo>
                <a:cubicBezTo>
                  <a:pt x="696" y="5372"/>
                  <a:pt x="716" y="5272"/>
                  <a:pt x="776" y="5193"/>
                </a:cubicBezTo>
                <a:cubicBezTo>
                  <a:pt x="836" y="5093"/>
                  <a:pt x="895" y="5034"/>
                  <a:pt x="995" y="4994"/>
                </a:cubicBezTo>
                <a:cubicBezTo>
                  <a:pt x="1393" y="4775"/>
                  <a:pt x="1791" y="4636"/>
                  <a:pt x="2168" y="4556"/>
                </a:cubicBezTo>
                <a:cubicBezTo>
                  <a:pt x="2546" y="4477"/>
                  <a:pt x="2924" y="4437"/>
                  <a:pt x="3322" y="4437"/>
                </a:cubicBezTo>
                <a:close/>
                <a:moveTo>
                  <a:pt x="3322" y="3741"/>
                </a:moveTo>
                <a:cubicBezTo>
                  <a:pt x="2885" y="3741"/>
                  <a:pt x="2447" y="3780"/>
                  <a:pt x="2029" y="3900"/>
                </a:cubicBezTo>
                <a:cubicBezTo>
                  <a:pt x="1592" y="3999"/>
                  <a:pt x="1154" y="4158"/>
                  <a:pt x="696" y="4357"/>
                </a:cubicBezTo>
                <a:cubicBezTo>
                  <a:pt x="498" y="4457"/>
                  <a:pt x="318" y="4616"/>
                  <a:pt x="199" y="4795"/>
                </a:cubicBezTo>
                <a:cubicBezTo>
                  <a:pt x="80" y="4994"/>
                  <a:pt x="0" y="5213"/>
                  <a:pt x="0" y="5471"/>
                </a:cubicBezTo>
                <a:lnTo>
                  <a:pt x="0" y="5809"/>
                </a:lnTo>
                <a:cubicBezTo>
                  <a:pt x="0" y="5988"/>
                  <a:pt x="80" y="6167"/>
                  <a:pt x="219" y="6287"/>
                </a:cubicBezTo>
                <a:cubicBezTo>
                  <a:pt x="338" y="6426"/>
                  <a:pt x="517" y="6506"/>
                  <a:pt x="696" y="6506"/>
                </a:cubicBezTo>
                <a:lnTo>
                  <a:pt x="5948" y="6506"/>
                </a:lnTo>
                <a:cubicBezTo>
                  <a:pt x="6127" y="6506"/>
                  <a:pt x="6306" y="6426"/>
                  <a:pt x="6426" y="6287"/>
                </a:cubicBezTo>
                <a:cubicBezTo>
                  <a:pt x="6565" y="6167"/>
                  <a:pt x="6644" y="5988"/>
                  <a:pt x="6644" y="5809"/>
                </a:cubicBezTo>
                <a:lnTo>
                  <a:pt x="6644" y="5471"/>
                </a:lnTo>
                <a:cubicBezTo>
                  <a:pt x="6644" y="5213"/>
                  <a:pt x="6565" y="4994"/>
                  <a:pt x="6445" y="4795"/>
                </a:cubicBezTo>
                <a:cubicBezTo>
                  <a:pt x="6326" y="4616"/>
                  <a:pt x="6147" y="4457"/>
                  <a:pt x="5948" y="4357"/>
                </a:cubicBezTo>
                <a:cubicBezTo>
                  <a:pt x="5491" y="4158"/>
                  <a:pt x="5053" y="3999"/>
                  <a:pt x="4615" y="3900"/>
                </a:cubicBezTo>
                <a:cubicBezTo>
                  <a:pt x="4198" y="3780"/>
                  <a:pt x="3760" y="3741"/>
                  <a:pt x="3322" y="3741"/>
                </a:cubicBezTo>
                <a:close/>
              </a:path>
            </a:pathLst>
          </a:custGeom>
          <a:solidFill>
            <a:srgbClr val="EC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7" name="Shape 1177"/>
        <p:cNvGrpSpPr/>
        <p:nvPr/>
      </p:nvGrpSpPr>
      <p:grpSpPr>
        <a:xfrm>
          <a:off x="0" y="0"/>
          <a:ext cx="0" cy="0"/>
          <a:chOff x="0" y="0"/>
          <a:chExt cx="0" cy="0"/>
        </a:xfrm>
      </p:grpSpPr>
      <p:sp>
        <p:nvSpPr>
          <p:cNvPr id="1178" name="Google Shape;1178;p136"/>
          <p:cNvSpPr txBox="1"/>
          <p:nvPr>
            <p:ph type="ctrTitle"/>
          </p:nvPr>
        </p:nvSpPr>
        <p:spPr>
          <a:xfrm>
            <a:off x="663575" y="1130300"/>
            <a:ext cx="5170500" cy="1441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Editing Assets</a:t>
            </a:r>
            <a:endParaRPr b="1">
              <a:latin typeface="Inter"/>
              <a:ea typeface="Inter"/>
              <a:cs typeface="Inter"/>
              <a:sym typeface="Inter"/>
            </a:endParaRPr>
          </a:p>
        </p:txBody>
      </p:sp>
      <p:sp>
        <p:nvSpPr>
          <p:cNvPr id="1179" name="Google Shape;1179;p136"/>
          <p:cNvSpPr/>
          <p:nvPr>
            <p:ph idx="4294967295" type="body"/>
          </p:nvPr>
        </p:nvSpPr>
        <p:spPr>
          <a:xfrm>
            <a:off x="4745700" y="4101575"/>
            <a:ext cx="4128900" cy="819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00000"/>
              </a:lnSpc>
              <a:spcBef>
                <a:spcPts val="400"/>
              </a:spcBef>
              <a:spcAft>
                <a:spcPts val="400"/>
              </a:spcAft>
              <a:buClr>
                <a:schemeClr val="lt1"/>
              </a:buClr>
              <a:buSzPts val="1400"/>
              <a:buNone/>
            </a:pPr>
            <a:r>
              <a:rPr lang="en">
                <a:solidFill>
                  <a:schemeClr val="lt1"/>
                </a:solidFill>
                <a:latin typeface="Inter Medium"/>
                <a:ea typeface="Inter Medium"/>
                <a:cs typeface="Inter Medium"/>
                <a:sym typeface="Inter Medium"/>
              </a:rPr>
              <a:t>Users with </a:t>
            </a:r>
            <a:r>
              <a:rPr b="1" lang="en">
                <a:solidFill>
                  <a:schemeClr val="lt1"/>
                </a:solidFill>
              </a:rPr>
              <a:t>edit assets </a:t>
            </a:r>
            <a:r>
              <a:rPr lang="en">
                <a:solidFill>
                  <a:schemeClr val="lt1"/>
                </a:solidFill>
                <a:latin typeface="Inter Medium"/>
                <a:ea typeface="Inter Medium"/>
                <a:cs typeface="Inter Medium"/>
                <a:sym typeface="Inter Medium"/>
              </a:rPr>
              <a:t>permission can edit assets</a:t>
            </a:r>
            <a:endParaRPr>
              <a:solidFill>
                <a:schemeClr val="lt1"/>
              </a:solidFill>
              <a:latin typeface="Inter Medium"/>
              <a:ea typeface="Inter Medium"/>
              <a:cs typeface="Inter Medium"/>
              <a:sym typeface="Inter Medium"/>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84" name="Shape 1184"/>
        <p:cNvGrpSpPr/>
        <p:nvPr/>
      </p:nvGrpSpPr>
      <p:grpSpPr>
        <a:xfrm>
          <a:off x="0" y="0"/>
          <a:ext cx="0" cy="0"/>
          <a:chOff x="0" y="0"/>
          <a:chExt cx="0" cy="0"/>
        </a:xfrm>
      </p:grpSpPr>
      <p:sp>
        <p:nvSpPr>
          <p:cNvPr id="1185" name="Google Shape;1185;p137"/>
          <p:cNvSpPr txBox="1"/>
          <p:nvPr>
            <p:ph type="title"/>
          </p:nvPr>
        </p:nvSpPr>
        <p:spPr>
          <a:xfrm>
            <a:off x="663575" y="412750"/>
            <a:ext cx="37662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Editing Assets</a:t>
            </a:r>
            <a:endParaRPr b="1">
              <a:solidFill>
                <a:schemeClr val="dk1"/>
              </a:solidFill>
              <a:latin typeface="Inter"/>
              <a:ea typeface="Inter"/>
              <a:cs typeface="Inter"/>
              <a:sym typeface="Inter"/>
            </a:endParaRPr>
          </a:p>
        </p:txBody>
      </p:sp>
      <p:sp>
        <p:nvSpPr>
          <p:cNvPr id="1186" name="Google Shape;1186;p137"/>
          <p:cNvSpPr txBox="1"/>
          <p:nvPr>
            <p:ph idx="1" type="body"/>
          </p:nvPr>
        </p:nvSpPr>
        <p:spPr>
          <a:xfrm>
            <a:off x="511175" y="1385125"/>
            <a:ext cx="3663600" cy="1847100"/>
          </a:xfrm>
          <a:prstGeom prst="rect">
            <a:avLst/>
          </a:prstGeom>
        </p:spPr>
        <p:txBody>
          <a:bodyPr anchorCtr="0" anchor="t" bIns="0" lIns="0" spcFirstLastPara="1" rIns="0" wrap="square" tIns="0">
            <a:spAutoFit/>
          </a:bodyPr>
          <a:lstStyle/>
          <a:p>
            <a:pPr indent="-304800" lvl="0" marL="457200" rtl="0" algn="l">
              <a:lnSpc>
                <a:spcPct val="150000"/>
              </a:lnSpc>
              <a:spcBef>
                <a:spcPts val="1200"/>
              </a:spcBef>
              <a:spcAft>
                <a:spcPts val="0"/>
              </a:spcAft>
              <a:buClr>
                <a:srgbClr val="000000"/>
              </a:buClr>
              <a:buSzPts val="1200"/>
              <a:buChar char="●"/>
            </a:pPr>
            <a:r>
              <a:rPr lang="en">
                <a:solidFill>
                  <a:srgbClr val="000000"/>
                </a:solidFill>
              </a:rPr>
              <a:t>Edits can be made to assets individually or in bulk.</a:t>
            </a:r>
            <a:endParaRPr>
              <a:solidFill>
                <a:srgbClr val="000000"/>
              </a:solidFill>
            </a:endParaRPr>
          </a:p>
          <a:p>
            <a:pPr indent="-304800" lvl="0" marL="457200" rtl="0" algn="l">
              <a:lnSpc>
                <a:spcPct val="150000"/>
              </a:lnSpc>
              <a:spcBef>
                <a:spcPts val="0"/>
              </a:spcBef>
              <a:spcAft>
                <a:spcPts val="0"/>
              </a:spcAft>
              <a:buClr>
                <a:srgbClr val="000000"/>
              </a:buClr>
              <a:buSzPts val="1200"/>
              <a:buChar char="●"/>
            </a:pPr>
            <a:r>
              <a:rPr lang="en">
                <a:solidFill>
                  <a:srgbClr val="000000"/>
                </a:solidFill>
              </a:rPr>
              <a:t>Editing refers to modifying the asset metadata, not the file itself.</a:t>
            </a:r>
            <a:endParaRPr>
              <a:solidFill>
                <a:srgbClr val="000000"/>
              </a:solidFill>
            </a:endParaRPr>
          </a:p>
          <a:p>
            <a:pPr indent="-304800" lvl="0" marL="457200" rtl="0" algn="l">
              <a:lnSpc>
                <a:spcPct val="150000"/>
              </a:lnSpc>
              <a:spcBef>
                <a:spcPts val="0"/>
              </a:spcBef>
              <a:spcAft>
                <a:spcPts val="0"/>
              </a:spcAft>
              <a:buClr>
                <a:srgbClr val="000000"/>
              </a:buClr>
              <a:buSzPts val="1200"/>
              <a:buChar char="●"/>
            </a:pPr>
            <a:r>
              <a:rPr lang="en">
                <a:solidFill>
                  <a:srgbClr val="000000"/>
                </a:solidFill>
              </a:rPr>
              <a:t>Access to editing is permission-based, and some fields may not be editable depending on your DAM’s setup.</a:t>
            </a:r>
            <a:endParaRPr>
              <a:solidFill>
                <a:srgbClr val="000000"/>
              </a:solidFill>
            </a:endParaRPr>
          </a:p>
        </p:txBody>
      </p:sp>
      <p:pic>
        <p:nvPicPr>
          <p:cNvPr id="1187" name="Google Shape;1187;p137"/>
          <p:cNvPicPr preferRelativeResize="0"/>
          <p:nvPr/>
        </p:nvPicPr>
        <p:blipFill>
          <a:blip r:embed="rId3">
            <a:alphaModFix/>
          </a:blip>
          <a:stretch>
            <a:fillRect/>
          </a:stretch>
        </p:blipFill>
        <p:spPr>
          <a:xfrm>
            <a:off x="4344675" y="1222925"/>
            <a:ext cx="4664423" cy="200929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2" name="Shape 1192"/>
        <p:cNvGrpSpPr/>
        <p:nvPr/>
      </p:nvGrpSpPr>
      <p:grpSpPr>
        <a:xfrm>
          <a:off x="0" y="0"/>
          <a:ext cx="0" cy="0"/>
          <a:chOff x="0" y="0"/>
          <a:chExt cx="0" cy="0"/>
        </a:xfrm>
      </p:grpSpPr>
      <p:sp>
        <p:nvSpPr>
          <p:cNvPr id="1193" name="Google Shape;1193;p138"/>
          <p:cNvSpPr txBox="1"/>
          <p:nvPr>
            <p:ph type="ctrTitle"/>
          </p:nvPr>
        </p:nvSpPr>
        <p:spPr>
          <a:xfrm>
            <a:off x="663575" y="1130300"/>
            <a:ext cx="5170500" cy="1441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Editing a Single Asset</a:t>
            </a:r>
            <a:endParaRPr b="1">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8"/>
          <p:cNvSpPr/>
          <p:nvPr>
            <p:ph idx="2" type="pic"/>
          </p:nvPr>
        </p:nvSpPr>
        <p:spPr>
          <a:xfrm>
            <a:off x="433422" y="1838632"/>
            <a:ext cx="1983900" cy="1983900"/>
          </a:xfrm>
          <a:prstGeom prst="roundRect">
            <a:avLst>
              <a:gd fmla="val 16667" name="adj"/>
            </a:avLst>
          </a:prstGeom>
        </p:spPr>
      </p:sp>
      <p:sp>
        <p:nvSpPr>
          <p:cNvPr id="360" name="Google Shape;360;p58"/>
          <p:cNvSpPr/>
          <p:nvPr>
            <p:ph idx="3" type="pic"/>
          </p:nvPr>
        </p:nvSpPr>
        <p:spPr>
          <a:xfrm>
            <a:off x="2527397" y="1838632"/>
            <a:ext cx="1983900" cy="1983900"/>
          </a:xfrm>
          <a:prstGeom prst="roundRect">
            <a:avLst>
              <a:gd fmla="val 16667" name="adj"/>
            </a:avLst>
          </a:prstGeom>
        </p:spPr>
      </p:sp>
      <p:sp>
        <p:nvSpPr>
          <p:cNvPr id="361" name="Google Shape;361;p58"/>
          <p:cNvSpPr/>
          <p:nvPr>
            <p:ph idx="4" type="pic"/>
          </p:nvPr>
        </p:nvSpPr>
        <p:spPr>
          <a:xfrm>
            <a:off x="4621372" y="1838632"/>
            <a:ext cx="1983900" cy="1983900"/>
          </a:xfrm>
          <a:prstGeom prst="roundRect">
            <a:avLst>
              <a:gd fmla="val 16667" name="adj"/>
            </a:avLst>
          </a:prstGeom>
        </p:spPr>
      </p:sp>
      <p:sp>
        <p:nvSpPr>
          <p:cNvPr id="362" name="Google Shape;362;p58"/>
          <p:cNvSpPr/>
          <p:nvPr>
            <p:ph idx="5" type="pic"/>
          </p:nvPr>
        </p:nvSpPr>
        <p:spPr>
          <a:xfrm>
            <a:off x="6718688" y="1838632"/>
            <a:ext cx="1983900" cy="1983900"/>
          </a:xfrm>
          <a:prstGeom prst="roundRect">
            <a:avLst>
              <a:gd fmla="val 16667" name="adj"/>
            </a:avLst>
          </a:prstGeom>
        </p:spPr>
      </p:sp>
      <p:sp>
        <p:nvSpPr>
          <p:cNvPr id="363" name="Google Shape;363;p58"/>
          <p:cNvSpPr txBox="1"/>
          <p:nvPr>
            <p:ph type="title"/>
          </p:nvPr>
        </p:nvSpPr>
        <p:spPr>
          <a:xfrm>
            <a:off x="663575" y="414806"/>
            <a:ext cx="82740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We Are Here For You</a:t>
            </a:r>
            <a:endParaRPr/>
          </a:p>
        </p:txBody>
      </p:sp>
      <p:sp>
        <p:nvSpPr>
          <p:cNvPr id="364" name="Google Shape;364;p58"/>
          <p:cNvSpPr txBox="1"/>
          <p:nvPr>
            <p:ph idx="1" type="body"/>
          </p:nvPr>
        </p:nvSpPr>
        <p:spPr>
          <a:xfrm>
            <a:off x="431775" y="1443500"/>
            <a:ext cx="1983900" cy="394800"/>
          </a:xfrm>
          <a:prstGeom prst="rect">
            <a:avLst/>
          </a:prstGeom>
        </p:spPr>
        <p:txBody>
          <a:bodyPr anchorCtr="0" anchor="t" bIns="0" lIns="0" spcFirstLastPara="1" rIns="0" wrap="square" tIns="0">
            <a:noAutofit/>
          </a:bodyPr>
          <a:lstStyle/>
          <a:p>
            <a:pPr indent="0" lvl="0" marL="0" rtl="0" algn="ctr">
              <a:spcBef>
                <a:spcPts val="0"/>
              </a:spcBef>
              <a:spcAft>
                <a:spcPts val="600"/>
              </a:spcAft>
              <a:buNone/>
            </a:pPr>
            <a:r>
              <a:rPr lang="en" sz="1400">
                <a:solidFill>
                  <a:srgbClr val="DF322E"/>
                </a:solidFill>
              </a:rPr>
              <a:t>Team Member 1</a:t>
            </a:r>
            <a:endParaRPr sz="1400">
              <a:solidFill>
                <a:srgbClr val="DF322E"/>
              </a:solidFill>
            </a:endParaRPr>
          </a:p>
        </p:txBody>
      </p:sp>
      <p:sp>
        <p:nvSpPr>
          <p:cNvPr id="365" name="Google Shape;365;p58"/>
          <p:cNvSpPr txBox="1"/>
          <p:nvPr>
            <p:ph idx="6" type="body"/>
          </p:nvPr>
        </p:nvSpPr>
        <p:spPr>
          <a:xfrm>
            <a:off x="2527409" y="1443500"/>
            <a:ext cx="1983900" cy="394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solidFill>
                  <a:srgbClr val="DF322E"/>
                </a:solidFill>
              </a:rPr>
              <a:t>Team Member 2</a:t>
            </a:r>
            <a:endParaRPr sz="1400">
              <a:solidFill>
                <a:srgbClr val="DF322E"/>
              </a:solidFill>
            </a:endParaRPr>
          </a:p>
          <a:p>
            <a:pPr indent="0" lvl="0" marL="0" rtl="0" algn="ctr">
              <a:spcBef>
                <a:spcPts val="600"/>
              </a:spcBef>
              <a:spcAft>
                <a:spcPts val="600"/>
              </a:spcAft>
              <a:buNone/>
            </a:pPr>
            <a:r>
              <a:t/>
            </a:r>
            <a:endParaRPr sz="1400">
              <a:solidFill>
                <a:srgbClr val="DF322E"/>
              </a:solidFill>
            </a:endParaRPr>
          </a:p>
        </p:txBody>
      </p:sp>
      <p:sp>
        <p:nvSpPr>
          <p:cNvPr id="366" name="Google Shape;366;p58"/>
          <p:cNvSpPr txBox="1"/>
          <p:nvPr>
            <p:ph idx="7" type="body"/>
          </p:nvPr>
        </p:nvSpPr>
        <p:spPr>
          <a:xfrm>
            <a:off x="4623042" y="1443500"/>
            <a:ext cx="1983900" cy="394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solidFill>
                  <a:srgbClr val="DF322E"/>
                </a:solidFill>
              </a:rPr>
              <a:t>Team Member 3</a:t>
            </a:r>
            <a:endParaRPr sz="1400">
              <a:solidFill>
                <a:srgbClr val="DF322E"/>
              </a:solidFill>
            </a:endParaRPr>
          </a:p>
          <a:p>
            <a:pPr indent="0" lvl="0" marL="0" rtl="0" algn="ctr">
              <a:spcBef>
                <a:spcPts val="600"/>
              </a:spcBef>
              <a:spcAft>
                <a:spcPts val="600"/>
              </a:spcAft>
              <a:buNone/>
            </a:pPr>
            <a:r>
              <a:t/>
            </a:r>
            <a:endParaRPr sz="1400">
              <a:solidFill>
                <a:srgbClr val="DF322E"/>
              </a:solidFill>
            </a:endParaRPr>
          </a:p>
        </p:txBody>
      </p:sp>
      <p:sp>
        <p:nvSpPr>
          <p:cNvPr id="367" name="Google Shape;367;p58"/>
          <p:cNvSpPr txBox="1"/>
          <p:nvPr>
            <p:ph idx="8" type="body"/>
          </p:nvPr>
        </p:nvSpPr>
        <p:spPr>
          <a:xfrm>
            <a:off x="6718692" y="1443500"/>
            <a:ext cx="1983900" cy="394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solidFill>
                  <a:srgbClr val="DF322E"/>
                </a:solidFill>
              </a:rPr>
              <a:t>Team Member 4</a:t>
            </a:r>
            <a:endParaRPr sz="1400">
              <a:solidFill>
                <a:srgbClr val="DF322E"/>
              </a:solidFill>
            </a:endParaRPr>
          </a:p>
          <a:p>
            <a:pPr indent="0" lvl="0" marL="0" rtl="0" algn="ctr">
              <a:spcBef>
                <a:spcPts val="600"/>
              </a:spcBef>
              <a:spcAft>
                <a:spcPts val="600"/>
              </a:spcAft>
              <a:buNone/>
            </a:pPr>
            <a:r>
              <a:t/>
            </a:r>
            <a:endParaRPr sz="1400">
              <a:solidFill>
                <a:srgbClr val="DF322E"/>
              </a:solidFill>
            </a:endParaRPr>
          </a:p>
        </p:txBody>
      </p:sp>
      <p:sp>
        <p:nvSpPr>
          <p:cNvPr id="368" name="Google Shape;368;p58"/>
          <p:cNvSpPr txBox="1"/>
          <p:nvPr/>
        </p:nvSpPr>
        <p:spPr>
          <a:xfrm>
            <a:off x="373775" y="719600"/>
            <a:ext cx="8396400" cy="646500"/>
          </a:xfrm>
          <a:prstGeom prst="rect">
            <a:avLst/>
          </a:prstGeom>
          <a:solidFill>
            <a:srgbClr val="DF322E"/>
          </a:solid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lt1"/>
              </a:buClr>
              <a:buSzPts val="1000"/>
              <a:buFont typeface="Inter"/>
              <a:buChar char="●"/>
            </a:pPr>
            <a:r>
              <a:rPr lang="en" sz="1000">
                <a:solidFill>
                  <a:schemeClr val="lt1"/>
                </a:solidFill>
                <a:latin typeface="Inter"/>
                <a:ea typeface="Inter"/>
                <a:cs typeface="Inter"/>
                <a:sym typeface="Inter"/>
              </a:rPr>
              <a:t>Who should end users reach out to with their questions?</a:t>
            </a:r>
            <a:endParaRPr sz="1000">
              <a:solidFill>
                <a:schemeClr val="lt1"/>
              </a:solidFill>
              <a:latin typeface="Inter"/>
              <a:ea typeface="Inter"/>
              <a:cs typeface="Inter"/>
              <a:sym typeface="Inter"/>
            </a:endParaRPr>
          </a:p>
          <a:p>
            <a:pPr indent="-292100" lvl="0" marL="457200" rtl="0" algn="l">
              <a:spcBef>
                <a:spcPts val="0"/>
              </a:spcBef>
              <a:spcAft>
                <a:spcPts val="0"/>
              </a:spcAft>
              <a:buClr>
                <a:schemeClr val="lt1"/>
              </a:buClr>
              <a:buSzPts val="1000"/>
              <a:buFont typeface="Inter"/>
              <a:buChar char="●"/>
            </a:pPr>
            <a:r>
              <a:rPr lang="en" sz="1000">
                <a:solidFill>
                  <a:schemeClr val="lt1"/>
                </a:solidFill>
                <a:latin typeface="Inter"/>
                <a:ea typeface="Inter"/>
                <a:cs typeface="Inter"/>
                <a:sym typeface="Inter"/>
              </a:rPr>
              <a:t>Specify that any SSO-related issues should be directed to your IT team.</a:t>
            </a:r>
            <a:endParaRPr sz="1000">
              <a:solidFill>
                <a:schemeClr val="lt1"/>
              </a:solidFill>
              <a:latin typeface="Inter"/>
              <a:ea typeface="Inter"/>
              <a:cs typeface="Inter"/>
              <a:sym typeface="Inter"/>
            </a:endParaRPr>
          </a:p>
          <a:p>
            <a:pPr indent="-292100" lvl="0" marL="457200" rtl="0" algn="l">
              <a:spcBef>
                <a:spcPts val="0"/>
              </a:spcBef>
              <a:spcAft>
                <a:spcPts val="0"/>
              </a:spcAft>
              <a:buClr>
                <a:schemeClr val="lt1"/>
              </a:buClr>
              <a:buSzPts val="1000"/>
              <a:buFont typeface="Inter"/>
              <a:buChar char="●"/>
            </a:pPr>
            <a:r>
              <a:rPr lang="en" sz="1000">
                <a:solidFill>
                  <a:schemeClr val="lt1"/>
                </a:solidFill>
                <a:latin typeface="Inter"/>
                <a:ea typeface="Inter"/>
                <a:cs typeface="Inter"/>
                <a:sym typeface="Inter"/>
              </a:rPr>
              <a:t>Identify the appropriate roles for end user support within the DAM, such as Admins or Brand Content Regulators.</a:t>
            </a:r>
            <a:endParaRPr sz="1000">
              <a:solidFill>
                <a:schemeClr val="lt1"/>
              </a:solidFill>
              <a:latin typeface="Inter"/>
              <a:ea typeface="Inter"/>
              <a:cs typeface="Inter"/>
              <a:sym typeface="Inte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97" name="Shape 1197"/>
        <p:cNvGrpSpPr/>
        <p:nvPr/>
      </p:nvGrpSpPr>
      <p:grpSpPr>
        <a:xfrm>
          <a:off x="0" y="0"/>
          <a:ext cx="0" cy="0"/>
          <a:chOff x="0" y="0"/>
          <a:chExt cx="0" cy="0"/>
        </a:xfrm>
      </p:grpSpPr>
      <p:sp>
        <p:nvSpPr>
          <p:cNvPr id="1198" name="Google Shape;1198;p139"/>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Inter"/>
                <a:ea typeface="Inter"/>
                <a:cs typeface="Inter"/>
                <a:sym typeface="Inter"/>
              </a:rPr>
              <a:t>Editing a Single Asset</a:t>
            </a:r>
            <a:endParaRPr b="1">
              <a:latin typeface="Inter"/>
              <a:ea typeface="Inter"/>
              <a:cs typeface="Inter"/>
              <a:sym typeface="Inter"/>
            </a:endParaRPr>
          </a:p>
        </p:txBody>
      </p:sp>
      <p:sp>
        <p:nvSpPr>
          <p:cNvPr id="1199" name="Google Shape;1199;p139"/>
          <p:cNvSpPr txBox="1"/>
          <p:nvPr/>
        </p:nvSpPr>
        <p:spPr>
          <a:xfrm>
            <a:off x="464100" y="965425"/>
            <a:ext cx="8034000" cy="6804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334E5C"/>
              </a:buClr>
              <a:buSzPts val="1200"/>
              <a:buFont typeface="Inter"/>
              <a:buAutoNum type="arabicPeriod"/>
            </a:pPr>
            <a:r>
              <a:rPr lang="en" sz="1200">
                <a:solidFill>
                  <a:srgbClr val="334E5C"/>
                </a:solidFill>
                <a:latin typeface="Inter"/>
                <a:ea typeface="Inter"/>
                <a:cs typeface="Inter"/>
                <a:sym typeface="Inter"/>
              </a:rPr>
              <a:t>Click the asset that you want to edit. </a:t>
            </a:r>
            <a:endParaRPr sz="1200">
              <a:solidFill>
                <a:srgbClr val="334E5C"/>
              </a:solidFill>
              <a:latin typeface="Inter"/>
              <a:ea typeface="Inter"/>
              <a:cs typeface="Inter"/>
              <a:sym typeface="Inter"/>
            </a:endParaRPr>
          </a:p>
          <a:p>
            <a:pPr indent="-304800" lvl="0" marL="457200" rtl="0" algn="l">
              <a:lnSpc>
                <a:spcPct val="150000"/>
              </a:lnSpc>
              <a:spcBef>
                <a:spcPts val="0"/>
              </a:spcBef>
              <a:spcAft>
                <a:spcPts val="0"/>
              </a:spcAft>
              <a:buClr>
                <a:srgbClr val="334E5C"/>
              </a:buClr>
              <a:buSzPts val="1200"/>
              <a:buFont typeface="Inter"/>
              <a:buAutoNum type="arabicPeriod"/>
            </a:pPr>
            <a:r>
              <a:rPr lang="en" sz="1200">
                <a:solidFill>
                  <a:srgbClr val="334E5C"/>
                </a:solidFill>
                <a:latin typeface="Inter"/>
                <a:ea typeface="Inter"/>
                <a:cs typeface="Inter"/>
                <a:sym typeface="Inter"/>
              </a:rPr>
              <a:t>Select the </a:t>
            </a:r>
            <a:r>
              <a:rPr b="1" lang="en" sz="1200">
                <a:solidFill>
                  <a:srgbClr val="334E5C"/>
                </a:solidFill>
                <a:latin typeface="Inter"/>
                <a:ea typeface="Inter"/>
                <a:cs typeface="Inter"/>
                <a:sym typeface="Inter"/>
              </a:rPr>
              <a:t>edit</a:t>
            </a:r>
            <a:r>
              <a:rPr lang="en" sz="1200">
                <a:solidFill>
                  <a:srgbClr val="334E5C"/>
                </a:solidFill>
                <a:latin typeface="Inter"/>
                <a:ea typeface="Inter"/>
                <a:cs typeface="Inter"/>
                <a:sym typeface="Inter"/>
              </a:rPr>
              <a:t> tab. </a:t>
            </a:r>
            <a:endParaRPr sz="1200">
              <a:solidFill>
                <a:srgbClr val="334E5C"/>
              </a:solidFill>
              <a:latin typeface="Inter"/>
              <a:ea typeface="Inter"/>
              <a:cs typeface="Inter"/>
              <a:sym typeface="Inter"/>
            </a:endParaRPr>
          </a:p>
          <a:p>
            <a:pPr indent="-304800" lvl="0" marL="457200" rtl="0" algn="l">
              <a:lnSpc>
                <a:spcPct val="150000"/>
              </a:lnSpc>
              <a:spcBef>
                <a:spcPts val="0"/>
              </a:spcBef>
              <a:spcAft>
                <a:spcPts val="0"/>
              </a:spcAft>
              <a:buClr>
                <a:srgbClr val="334E5C"/>
              </a:buClr>
              <a:buSzPts val="1200"/>
              <a:buFont typeface="Inter"/>
              <a:buAutoNum type="arabicPeriod"/>
            </a:pPr>
            <a:r>
              <a:rPr lang="en" sz="1200">
                <a:solidFill>
                  <a:srgbClr val="334E5C"/>
                </a:solidFill>
                <a:latin typeface="Inter"/>
                <a:ea typeface="Inter"/>
                <a:cs typeface="Inter"/>
                <a:sym typeface="Inter"/>
              </a:rPr>
              <a:t>Edit the title, description, metaproperties, tags, and more as needed.</a:t>
            </a:r>
            <a:endParaRPr sz="1200">
              <a:solidFill>
                <a:srgbClr val="334E5C"/>
              </a:solidFill>
              <a:latin typeface="Inter"/>
              <a:ea typeface="Inter"/>
              <a:cs typeface="Inter"/>
              <a:sym typeface="Inter"/>
            </a:endParaRPr>
          </a:p>
          <a:p>
            <a:pPr indent="-304800" lvl="0" marL="457200" rtl="0" algn="l">
              <a:lnSpc>
                <a:spcPct val="150000"/>
              </a:lnSpc>
              <a:spcBef>
                <a:spcPts val="0"/>
              </a:spcBef>
              <a:spcAft>
                <a:spcPts val="0"/>
              </a:spcAft>
              <a:buClr>
                <a:srgbClr val="334E5C"/>
              </a:buClr>
              <a:buSzPts val="1200"/>
              <a:buFont typeface="Inter"/>
              <a:buAutoNum type="arabicPeriod"/>
            </a:pPr>
            <a:r>
              <a:rPr lang="en" sz="1200">
                <a:solidFill>
                  <a:srgbClr val="334E5C"/>
                </a:solidFill>
                <a:latin typeface="Inter"/>
                <a:ea typeface="Inter"/>
                <a:cs typeface="Inter"/>
                <a:sym typeface="Inter"/>
              </a:rPr>
              <a:t>Click </a:t>
            </a:r>
            <a:r>
              <a:rPr b="1" lang="en" sz="1200">
                <a:solidFill>
                  <a:srgbClr val="334E5C"/>
                </a:solidFill>
                <a:latin typeface="Inter"/>
                <a:ea typeface="Inter"/>
                <a:cs typeface="Inter"/>
                <a:sym typeface="Inter"/>
              </a:rPr>
              <a:t>Save</a:t>
            </a:r>
            <a:r>
              <a:rPr lang="en" sz="1200">
                <a:solidFill>
                  <a:srgbClr val="334E5C"/>
                </a:solidFill>
                <a:latin typeface="Inter"/>
                <a:ea typeface="Inter"/>
                <a:cs typeface="Inter"/>
                <a:sym typeface="Inter"/>
              </a:rPr>
              <a:t>.</a:t>
            </a:r>
            <a:endParaRPr sz="1200">
              <a:solidFill>
                <a:srgbClr val="334E5C"/>
              </a:solidFill>
              <a:latin typeface="Inter"/>
              <a:ea typeface="Inter"/>
              <a:cs typeface="Inter"/>
              <a:sym typeface="Inter"/>
            </a:endParaRPr>
          </a:p>
        </p:txBody>
      </p:sp>
      <p:pic>
        <p:nvPicPr>
          <p:cNvPr id="1200" name="Google Shape;1200;p139"/>
          <p:cNvPicPr preferRelativeResize="0"/>
          <p:nvPr/>
        </p:nvPicPr>
        <p:blipFill>
          <a:blip r:embed="rId3">
            <a:alphaModFix/>
          </a:blip>
          <a:stretch>
            <a:fillRect/>
          </a:stretch>
        </p:blipFill>
        <p:spPr>
          <a:xfrm>
            <a:off x="2589375" y="1873700"/>
            <a:ext cx="6111222" cy="31928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05" name="Shape 1205"/>
        <p:cNvGrpSpPr/>
        <p:nvPr/>
      </p:nvGrpSpPr>
      <p:grpSpPr>
        <a:xfrm>
          <a:off x="0" y="0"/>
          <a:ext cx="0" cy="0"/>
          <a:chOff x="0" y="0"/>
          <a:chExt cx="0" cy="0"/>
        </a:xfrm>
      </p:grpSpPr>
      <p:sp>
        <p:nvSpPr>
          <p:cNvPr id="1206" name="Google Shape;1206;p140"/>
          <p:cNvSpPr txBox="1"/>
          <p:nvPr>
            <p:ph type="title"/>
          </p:nvPr>
        </p:nvSpPr>
        <p:spPr>
          <a:xfrm>
            <a:off x="663575" y="412750"/>
            <a:ext cx="51432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Best Practices for Edit Multiple Assets</a:t>
            </a:r>
            <a:endParaRPr b="1">
              <a:solidFill>
                <a:schemeClr val="dk1"/>
              </a:solidFill>
              <a:latin typeface="Inter"/>
              <a:ea typeface="Inter"/>
              <a:cs typeface="Inter"/>
              <a:sym typeface="Inter"/>
            </a:endParaRPr>
          </a:p>
        </p:txBody>
      </p:sp>
      <p:sp>
        <p:nvSpPr>
          <p:cNvPr id="1207" name="Google Shape;1207;p140"/>
          <p:cNvSpPr txBox="1"/>
          <p:nvPr>
            <p:ph idx="1" type="body"/>
          </p:nvPr>
        </p:nvSpPr>
        <p:spPr>
          <a:xfrm>
            <a:off x="511175" y="1191025"/>
            <a:ext cx="3759000" cy="3978900"/>
          </a:xfrm>
          <a:prstGeom prst="rect">
            <a:avLst/>
          </a:prstGeom>
        </p:spPr>
        <p:txBody>
          <a:bodyPr anchorCtr="0" anchor="t" bIns="0" lIns="0" spcFirstLastPara="1" rIns="0" wrap="square" tIns="0">
            <a:spAutoFit/>
          </a:bodyPr>
          <a:lstStyle/>
          <a:p>
            <a:pPr indent="-298450" lvl="0" marL="457200" rtl="0" algn="l">
              <a:lnSpc>
                <a:spcPct val="150000"/>
              </a:lnSpc>
              <a:spcBef>
                <a:spcPts val="1200"/>
              </a:spcBef>
              <a:spcAft>
                <a:spcPts val="0"/>
              </a:spcAft>
              <a:buClr>
                <a:srgbClr val="000000"/>
              </a:buClr>
              <a:buSzPts val="1100"/>
              <a:buChar char="●"/>
            </a:pPr>
            <a:r>
              <a:rPr b="1" lang="en" sz="1100">
                <a:solidFill>
                  <a:srgbClr val="000000"/>
                </a:solidFill>
              </a:rPr>
              <a:t>Group Similar Assets</a:t>
            </a:r>
            <a:r>
              <a:rPr lang="en" sz="1100">
                <a:solidFill>
                  <a:srgbClr val="000000"/>
                </a:solidFill>
              </a:rPr>
              <a:t>: For the best results, select assets with similar metadata. Changes made to the metadata of one asset will apply to all selected assets.</a:t>
            </a:r>
            <a:endParaRPr sz="1100">
              <a:solidFill>
                <a:srgbClr val="000000"/>
              </a:solidFill>
            </a:endParaRPr>
          </a:p>
          <a:p>
            <a:pPr indent="-298450" lvl="0" marL="457200" rtl="0" algn="l">
              <a:lnSpc>
                <a:spcPct val="150000"/>
              </a:lnSpc>
              <a:spcBef>
                <a:spcPts val="0"/>
              </a:spcBef>
              <a:spcAft>
                <a:spcPts val="0"/>
              </a:spcAft>
              <a:buClr>
                <a:srgbClr val="000000"/>
              </a:buClr>
              <a:buSzPts val="1100"/>
              <a:buChar char="●"/>
            </a:pPr>
            <a:r>
              <a:rPr b="1" lang="en" sz="1100">
                <a:solidFill>
                  <a:srgbClr val="000000"/>
                </a:solidFill>
              </a:rPr>
              <a:t>Bulk Editing Limit</a:t>
            </a:r>
            <a:r>
              <a:rPr lang="en" sz="1100">
                <a:solidFill>
                  <a:srgbClr val="000000"/>
                </a:solidFill>
              </a:rPr>
              <a:t>: You can bulk edit up to </a:t>
            </a:r>
            <a:r>
              <a:rPr b="1" lang="en" sz="1100">
                <a:solidFill>
                  <a:srgbClr val="000000"/>
                </a:solidFill>
              </a:rPr>
              <a:t>1,500</a:t>
            </a:r>
            <a:r>
              <a:rPr lang="en" sz="1100">
                <a:solidFill>
                  <a:srgbClr val="000000"/>
                </a:solidFill>
              </a:rPr>
              <a:t> assets at once. Be mindful of this limit when selecting assets for editing.</a:t>
            </a:r>
            <a:endParaRPr sz="1100">
              <a:solidFill>
                <a:srgbClr val="000000"/>
              </a:solidFill>
            </a:endParaRPr>
          </a:p>
          <a:p>
            <a:pPr indent="-298450" lvl="0" marL="457200" rtl="0" algn="l">
              <a:lnSpc>
                <a:spcPct val="150000"/>
              </a:lnSpc>
              <a:spcBef>
                <a:spcPts val="0"/>
              </a:spcBef>
              <a:spcAft>
                <a:spcPts val="0"/>
              </a:spcAft>
              <a:buClr>
                <a:srgbClr val="000000"/>
              </a:buClr>
              <a:buSzPts val="1100"/>
              <a:buChar char="●"/>
            </a:pPr>
            <a:r>
              <a:rPr b="1" lang="en" sz="1100">
                <a:solidFill>
                  <a:srgbClr val="000000"/>
                </a:solidFill>
              </a:rPr>
              <a:t>Use the Bynder API for Large Edits</a:t>
            </a:r>
            <a:r>
              <a:rPr lang="en" sz="1100">
                <a:solidFill>
                  <a:srgbClr val="000000"/>
                </a:solidFill>
              </a:rPr>
              <a:t>: If you need to edit more than 1,500 assets, consider using the Bynder API for a more efficient process.</a:t>
            </a:r>
            <a:endParaRPr sz="1100">
              <a:solidFill>
                <a:srgbClr val="000000"/>
              </a:solidFill>
            </a:endParaRPr>
          </a:p>
          <a:p>
            <a:pPr indent="-298450" lvl="0" marL="457200" rtl="0" algn="l">
              <a:lnSpc>
                <a:spcPct val="150000"/>
              </a:lnSpc>
              <a:spcBef>
                <a:spcPts val="0"/>
              </a:spcBef>
              <a:spcAft>
                <a:spcPts val="0"/>
              </a:spcAft>
              <a:buClr>
                <a:srgbClr val="000000"/>
              </a:buClr>
              <a:buSzPts val="1100"/>
              <a:buChar char="●"/>
            </a:pPr>
            <a:r>
              <a:rPr b="1" lang="en" sz="1100">
                <a:solidFill>
                  <a:srgbClr val="000000"/>
                </a:solidFill>
              </a:rPr>
              <a:t>Preview and Single-Asset Edits</a:t>
            </a:r>
            <a:r>
              <a:rPr lang="en" sz="1100">
                <a:solidFill>
                  <a:srgbClr val="000000"/>
                </a:solidFill>
              </a:rPr>
              <a:t>: Previews and single-asset edits are only available when editing fewer than 20 assets at a time. For larger edits, consider working with batches under this limit for a smoother experience.</a:t>
            </a:r>
            <a:endParaRPr sz="1100">
              <a:solidFill>
                <a:srgbClr val="000000"/>
              </a:solidFill>
            </a:endParaRPr>
          </a:p>
          <a:p>
            <a:pPr indent="-298450" lvl="0" marL="457200" rtl="0" algn="l">
              <a:lnSpc>
                <a:spcPct val="150000"/>
              </a:lnSpc>
              <a:spcBef>
                <a:spcPts val="0"/>
              </a:spcBef>
              <a:spcAft>
                <a:spcPts val="0"/>
              </a:spcAft>
              <a:buClr>
                <a:srgbClr val="000000"/>
              </a:buClr>
              <a:buSzPts val="1100"/>
              <a:buChar char="●"/>
            </a:pPr>
            <a:r>
              <a:t/>
            </a:r>
            <a:endParaRPr sz="1100">
              <a:solidFill>
                <a:srgbClr val="000000"/>
              </a:solidFill>
            </a:endParaRPr>
          </a:p>
        </p:txBody>
      </p:sp>
      <p:pic>
        <p:nvPicPr>
          <p:cNvPr id="1208" name="Google Shape;1208;p140"/>
          <p:cNvPicPr preferRelativeResize="0"/>
          <p:nvPr/>
        </p:nvPicPr>
        <p:blipFill>
          <a:blip r:embed="rId3">
            <a:alphaModFix/>
          </a:blip>
          <a:stretch>
            <a:fillRect/>
          </a:stretch>
        </p:blipFill>
        <p:spPr>
          <a:xfrm>
            <a:off x="4403375" y="1320875"/>
            <a:ext cx="4523075" cy="262815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12" name="Shape 1212"/>
        <p:cNvGrpSpPr/>
        <p:nvPr/>
      </p:nvGrpSpPr>
      <p:grpSpPr>
        <a:xfrm>
          <a:off x="0" y="0"/>
          <a:ext cx="0" cy="0"/>
          <a:chOff x="0" y="0"/>
          <a:chExt cx="0" cy="0"/>
        </a:xfrm>
      </p:grpSpPr>
      <p:sp>
        <p:nvSpPr>
          <p:cNvPr id="1213" name="Google Shape;1213;p141"/>
          <p:cNvSpPr txBox="1"/>
          <p:nvPr>
            <p:ph type="title"/>
          </p:nvPr>
        </p:nvSpPr>
        <p:spPr>
          <a:xfrm>
            <a:off x="540300" y="445025"/>
            <a:ext cx="85206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a:latin typeface="Inter"/>
                <a:ea typeface="Inter"/>
                <a:cs typeface="Inter"/>
                <a:sym typeface="Inter"/>
              </a:rPr>
              <a:t>Editing Multiple Assets</a:t>
            </a:r>
            <a:endParaRPr b="1">
              <a:latin typeface="Inter"/>
              <a:ea typeface="Inter"/>
              <a:cs typeface="Inter"/>
              <a:sym typeface="Inter"/>
            </a:endParaRPr>
          </a:p>
          <a:p>
            <a:pPr indent="0" lvl="0" marL="0" rtl="0" algn="l">
              <a:spcBef>
                <a:spcPts val="0"/>
              </a:spcBef>
              <a:spcAft>
                <a:spcPts val="0"/>
              </a:spcAft>
              <a:buNone/>
            </a:pPr>
            <a:r>
              <a:t/>
            </a:r>
            <a:endParaRPr b="1">
              <a:latin typeface="Inter"/>
              <a:ea typeface="Inter"/>
              <a:cs typeface="Inter"/>
              <a:sym typeface="Inter"/>
            </a:endParaRPr>
          </a:p>
        </p:txBody>
      </p:sp>
      <p:sp>
        <p:nvSpPr>
          <p:cNvPr id="1214" name="Google Shape;1214;p141"/>
          <p:cNvSpPr txBox="1"/>
          <p:nvPr/>
        </p:nvSpPr>
        <p:spPr>
          <a:xfrm>
            <a:off x="441375" y="1084900"/>
            <a:ext cx="5482800" cy="1503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SzPts val="1200"/>
              <a:buFont typeface="Inter"/>
              <a:buAutoNum type="arabicPeriod"/>
            </a:pPr>
            <a:r>
              <a:rPr lang="en" sz="1200">
                <a:latin typeface="Inter"/>
                <a:ea typeface="Inter"/>
                <a:cs typeface="Inter"/>
                <a:sym typeface="Inter"/>
              </a:rPr>
              <a:t>Select the assets you want to edit by either clicking the checkbox in the top right corner of each thumbnail or dragging your cursor to select multiple assets at once.</a:t>
            </a:r>
            <a:endParaRPr sz="1200">
              <a:latin typeface="Inter"/>
              <a:ea typeface="Inter"/>
              <a:cs typeface="Inter"/>
              <a:sym typeface="Inter"/>
            </a:endParaRPr>
          </a:p>
          <a:p>
            <a:pPr indent="-304800" lvl="0" marL="457200" rtl="0" algn="l">
              <a:lnSpc>
                <a:spcPct val="115000"/>
              </a:lnSpc>
              <a:spcBef>
                <a:spcPts val="1000"/>
              </a:spcBef>
              <a:spcAft>
                <a:spcPts val="0"/>
              </a:spcAft>
              <a:buSzPts val="1200"/>
              <a:buFont typeface="Inter"/>
              <a:buAutoNum type="arabicPeriod"/>
            </a:pPr>
            <a:r>
              <a:rPr lang="en" sz="1200">
                <a:latin typeface="Inter"/>
                <a:ea typeface="Inter"/>
                <a:cs typeface="Inter"/>
                <a:sym typeface="Inter"/>
              </a:rPr>
              <a:t>Click the </a:t>
            </a:r>
            <a:r>
              <a:rPr b="1" lang="en" sz="1200">
                <a:latin typeface="Inter"/>
                <a:ea typeface="Inter"/>
                <a:cs typeface="Inter"/>
                <a:sym typeface="Inter"/>
              </a:rPr>
              <a:t>Edit</a:t>
            </a:r>
            <a:r>
              <a:rPr lang="en" sz="1200">
                <a:latin typeface="Inter"/>
                <a:ea typeface="Inter"/>
                <a:cs typeface="Inter"/>
                <a:sym typeface="Inter"/>
              </a:rPr>
              <a:t> </a:t>
            </a:r>
            <a:r>
              <a:rPr b="1" lang="en" sz="1200">
                <a:latin typeface="Inter"/>
                <a:ea typeface="Inter"/>
                <a:cs typeface="Inter"/>
                <a:sym typeface="Inter"/>
              </a:rPr>
              <a:t>Media</a:t>
            </a:r>
            <a:r>
              <a:rPr lang="en" sz="1200">
                <a:latin typeface="Inter"/>
                <a:ea typeface="Inter"/>
                <a:cs typeface="Inter"/>
                <a:sym typeface="Inter"/>
              </a:rPr>
              <a:t> button that appears in the actions toolbar.</a:t>
            </a:r>
            <a:endParaRPr sz="1200">
              <a:latin typeface="Inter"/>
              <a:ea typeface="Inter"/>
              <a:cs typeface="Inter"/>
              <a:sym typeface="Inter"/>
            </a:endParaRPr>
          </a:p>
          <a:p>
            <a:pPr indent="-304800" lvl="0" marL="457200" rtl="0" algn="l">
              <a:lnSpc>
                <a:spcPct val="115000"/>
              </a:lnSpc>
              <a:spcBef>
                <a:spcPts val="1000"/>
              </a:spcBef>
              <a:spcAft>
                <a:spcPts val="0"/>
              </a:spcAft>
              <a:buSzPts val="1200"/>
              <a:buFont typeface="Inter"/>
              <a:buAutoNum type="arabicPeriod"/>
            </a:pPr>
            <a:r>
              <a:rPr lang="en" sz="1200">
                <a:latin typeface="Inter"/>
                <a:ea typeface="Inter"/>
                <a:cs typeface="Inter"/>
                <a:sym typeface="Inter"/>
              </a:rPr>
              <a:t>Use the sidebar to edit the metadata for your selected assets.</a:t>
            </a:r>
            <a:endParaRPr sz="1200">
              <a:latin typeface="Inter"/>
              <a:ea typeface="Inter"/>
              <a:cs typeface="Inter"/>
              <a:sym typeface="Inter"/>
            </a:endParaRPr>
          </a:p>
          <a:p>
            <a:pPr indent="-304800" lvl="0" marL="457200" rtl="0" algn="l">
              <a:lnSpc>
                <a:spcPct val="115000"/>
              </a:lnSpc>
              <a:spcBef>
                <a:spcPts val="1200"/>
              </a:spcBef>
              <a:spcAft>
                <a:spcPts val="0"/>
              </a:spcAft>
              <a:buSzPts val="1200"/>
              <a:buFont typeface="Inter"/>
              <a:buAutoNum type="arabicPeriod"/>
            </a:pPr>
            <a:r>
              <a:rPr lang="en" sz="1200">
                <a:latin typeface="Inter"/>
                <a:ea typeface="Inter"/>
                <a:cs typeface="Inter"/>
                <a:sym typeface="Inter"/>
              </a:rPr>
              <a:t>Click </a:t>
            </a:r>
            <a:r>
              <a:rPr b="1" lang="en" sz="1200">
                <a:latin typeface="Inter"/>
                <a:ea typeface="Inter"/>
                <a:cs typeface="Inter"/>
                <a:sym typeface="Inter"/>
              </a:rPr>
              <a:t>Save</a:t>
            </a:r>
            <a:r>
              <a:rPr lang="en" sz="1200">
                <a:latin typeface="Inter"/>
                <a:ea typeface="Inter"/>
                <a:cs typeface="Inter"/>
                <a:sym typeface="Inter"/>
              </a:rPr>
              <a:t> to apply your changes.</a:t>
            </a:r>
            <a:endParaRPr sz="1200">
              <a:latin typeface="Inter"/>
              <a:ea typeface="Inter"/>
              <a:cs typeface="Inter"/>
              <a:sym typeface="Inter"/>
            </a:endParaRPr>
          </a:p>
          <a:p>
            <a:pPr indent="0" lvl="0" marL="0" rtl="0" algn="l">
              <a:lnSpc>
                <a:spcPct val="150000"/>
              </a:lnSpc>
              <a:spcBef>
                <a:spcPts val="1000"/>
              </a:spcBef>
              <a:spcAft>
                <a:spcPts val="1000"/>
              </a:spcAft>
              <a:buNone/>
            </a:pPr>
            <a:r>
              <a:t/>
            </a:r>
            <a:endParaRPr sz="1200">
              <a:solidFill>
                <a:srgbClr val="334E5C"/>
              </a:solidFill>
              <a:latin typeface="Inter"/>
              <a:ea typeface="Inter"/>
              <a:cs typeface="Inter"/>
              <a:sym typeface="Inter"/>
            </a:endParaRPr>
          </a:p>
        </p:txBody>
      </p:sp>
      <p:sp>
        <p:nvSpPr>
          <p:cNvPr id="1215" name="Google Shape;1215;p141"/>
          <p:cNvSpPr txBox="1"/>
          <p:nvPr/>
        </p:nvSpPr>
        <p:spPr>
          <a:xfrm>
            <a:off x="3505925" y="29560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sz="1200">
              <a:latin typeface="Inter"/>
              <a:ea typeface="Inter"/>
              <a:cs typeface="Inter"/>
              <a:sym typeface="Inter"/>
            </a:endParaRPr>
          </a:p>
        </p:txBody>
      </p:sp>
      <p:sp>
        <p:nvSpPr>
          <p:cNvPr id="1216" name="Google Shape;1216;p141"/>
          <p:cNvSpPr/>
          <p:nvPr>
            <p:ph idx="4294967295" type="body"/>
          </p:nvPr>
        </p:nvSpPr>
        <p:spPr>
          <a:xfrm>
            <a:off x="4410600" y="3590725"/>
            <a:ext cx="4497900" cy="1396500"/>
          </a:xfrm>
          <a:prstGeom prst="roundRect">
            <a:avLst>
              <a:gd fmla="val 1258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1200"/>
              </a:spcBef>
              <a:spcAft>
                <a:spcPts val="1200"/>
              </a:spcAft>
              <a:buNone/>
            </a:pPr>
            <a:r>
              <a:rPr b="1" lang="en">
                <a:solidFill>
                  <a:schemeClr val="lt1"/>
                </a:solidFill>
              </a:rPr>
              <a:t>Note</a:t>
            </a:r>
            <a:r>
              <a:rPr lang="en">
                <a:solidFill>
                  <a:schemeClr val="lt1"/>
                </a:solidFill>
              </a:rPr>
              <a:t>: This process is similar to the upload screen, but dependencies and automations are not initially applied. For example, fields like "Asset Sub-Type" may still appear, even if they are set to be hidden via automation.</a:t>
            </a:r>
            <a:endParaRPr sz="1000">
              <a:solidFill>
                <a:schemeClr val="lt1"/>
              </a:solidFill>
              <a:latin typeface="Inter Medium"/>
              <a:ea typeface="Inter Medium"/>
              <a:cs typeface="Inter Medium"/>
              <a:sym typeface="Inter Medium"/>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42"/>
          <p:cNvSpPr txBox="1"/>
          <p:nvPr>
            <p:ph idx="4294967295" type="title"/>
          </p:nvPr>
        </p:nvSpPr>
        <p:spPr>
          <a:xfrm>
            <a:off x="414900" y="1478738"/>
            <a:ext cx="8314200" cy="54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Editing Assets</a:t>
            </a:r>
            <a:r>
              <a:rPr b="1" lang="en">
                <a:latin typeface="Inter"/>
                <a:ea typeface="Inter"/>
                <a:cs typeface="Inter"/>
                <a:sym typeface="Inter"/>
              </a:rPr>
              <a:t> Resource</a:t>
            </a:r>
            <a:endParaRPr b="1">
              <a:latin typeface="Inter"/>
              <a:ea typeface="Inter"/>
              <a:cs typeface="Inter"/>
              <a:sym typeface="Inter"/>
            </a:endParaRPr>
          </a:p>
        </p:txBody>
      </p:sp>
      <p:sp>
        <p:nvSpPr>
          <p:cNvPr id="1223" name="Google Shape;1223;p142"/>
          <p:cNvSpPr/>
          <p:nvPr/>
        </p:nvSpPr>
        <p:spPr>
          <a:xfrm>
            <a:off x="830100" y="2348085"/>
            <a:ext cx="7519500" cy="1188300"/>
          </a:xfrm>
          <a:prstGeom prst="roundRect">
            <a:avLst>
              <a:gd fmla="val 20003" name="adj"/>
            </a:avLst>
          </a:prstGeom>
          <a:solidFill>
            <a:srgbClr val="ECF3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1224" name="Google Shape;1224;p142"/>
          <p:cNvSpPr txBox="1"/>
          <p:nvPr/>
        </p:nvSpPr>
        <p:spPr>
          <a:xfrm>
            <a:off x="1203150" y="2544863"/>
            <a:ext cx="6737700" cy="1119900"/>
          </a:xfrm>
          <a:prstGeom prst="rect">
            <a:avLst/>
          </a:prstGeom>
          <a:noFill/>
          <a:ln>
            <a:noFill/>
          </a:ln>
        </p:spPr>
        <p:txBody>
          <a:bodyPr anchorCtr="0" anchor="t" bIns="91425" lIns="91425" spcFirstLastPara="1" rIns="91425" wrap="square" tIns="0">
            <a:spAutoFit/>
          </a:bodyPr>
          <a:lstStyle/>
          <a:p>
            <a:pPr indent="0" lvl="0" marL="0" rtl="0" algn="ctr">
              <a:lnSpc>
                <a:spcPct val="115000"/>
              </a:lnSpc>
              <a:spcBef>
                <a:spcPts val="0"/>
              </a:spcBef>
              <a:spcAft>
                <a:spcPts val="0"/>
              </a:spcAft>
              <a:buClr>
                <a:schemeClr val="lt1"/>
              </a:buClr>
              <a:buSzPts val="1000"/>
              <a:buFont typeface="Source Sans Pro"/>
              <a:buNone/>
            </a:pPr>
            <a:r>
              <a:rPr lang="en" sz="1500">
                <a:solidFill>
                  <a:schemeClr val="hlink"/>
                </a:solidFill>
                <a:uFill>
                  <a:noFill/>
                </a:uFill>
                <a:latin typeface="Inter"/>
                <a:ea typeface="Inter"/>
                <a:cs typeface="Inter"/>
                <a:sym typeface="Inter"/>
                <a:hlinkClick r:id="rId3"/>
              </a:rPr>
              <a:t>Edit Assets in Asset Bank</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t/>
            </a:r>
            <a:endParaRPr sz="1500">
              <a:latin typeface="Inter"/>
              <a:ea typeface="Inter"/>
              <a:cs typeface="Inter"/>
              <a:sym typeface="Inter"/>
            </a:endParaRPr>
          </a:p>
          <a:p>
            <a:pPr indent="0" lvl="0" marL="0" rtl="0" algn="ctr">
              <a:lnSpc>
                <a:spcPct val="115000"/>
              </a:lnSpc>
              <a:spcBef>
                <a:spcPts val="0"/>
              </a:spcBef>
              <a:spcAft>
                <a:spcPts val="0"/>
              </a:spcAft>
              <a:buClr>
                <a:schemeClr val="lt1"/>
              </a:buClr>
              <a:buSzPts val="1000"/>
              <a:buFont typeface="Source Sans Pro"/>
              <a:buNone/>
            </a:pPr>
            <a:r>
              <a:rPr lang="en" sz="1500">
                <a:solidFill>
                  <a:schemeClr val="accent1"/>
                </a:solidFill>
                <a:uFill>
                  <a:noFill/>
                </a:uFill>
                <a:latin typeface="Inter"/>
                <a:ea typeface="Inter"/>
                <a:cs typeface="Inter"/>
                <a:sym typeface="Inter"/>
                <a:hlinkClick r:id="rId4">
                  <a:extLst>
                    <a:ext uri="{A12FA001-AC4F-418D-AE19-62706E023703}">
                      <ahyp:hlinkClr val="tx"/>
                    </a:ext>
                  </a:extLst>
                </a:hlinkClick>
              </a:rPr>
              <a:t>Best Practices for Uploading, Editing, and Deleting Assets</a:t>
            </a:r>
            <a:endParaRPr sz="1500">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500">
              <a:solidFill>
                <a:schemeClr val="accent1"/>
              </a:solidFill>
              <a:latin typeface="Inter"/>
              <a:ea typeface="Inter"/>
              <a:cs typeface="Inter"/>
              <a:sym typeface="Inter"/>
            </a:endParaRPr>
          </a:p>
        </p:txBody>
      </p:sp>
      <p:sp>
        <p:nvSpPr>
          <p:cNvPr id="1225" name="Google Shape;1225;p142"/>
          <p:cNvSpPr/>
          <p:nvPr/>
        </p:nvSpPr>
        <p:spPr>
          <a:xfrm>
            <a:off x="7769618" y="3283099"/>
            <a:ext cx="127468" cy="124785"/>
          </a:xfrm>
          <a:custGeom>
            <a:rect b="b" l="l" r="r" t="t"/>
            <a:pathLst>
              <a:path extrusionOk="0" h="6506" w="6645">
                <a:moveTo>
                  <a:pt x="3322" y="697"/>
                </a:moveTo>
                <a:cubicBezTo>
                  <a:pt x="3581" y="697"/>
                  <a:pt x="3800" y="776"/>
                  <a:pt x="3959" y="956"/>
                </a:cubicBezTo>
                <a:cubicBezTo>
                  <a:pt x="4138" y="1115"/>
                  <a:pt x="4217" y="1333"/>
                  <a:pt x="4217" y="1592"/>
                </a:cubicBezTo>
                <a:cubicBezTo>
                  <a:pt x="4217" y="1851"/>
                  <a:pt x="4138" y="2050"/>
                  <a:pt x="3959" y="2229"/>
                </a:cubicBezTo>
                <a:cubicBezTo>
                  <a:pt x="3800" y="2408"/>
                  <a:pt x="3581" y="2487"/>
                  <a:pt x="3322" y="2487"/>
                </a:cubicBezTo>
                <a:cubicBezTo>
                  <a:pt x="3064" y="2487"/>
                  <a:pt x="2845" y="2408"/>
                  <a:pt x="2686" y="2229"/>
                </a:cubicBezTo>
                <a:cubicBezTo>
                  <a:pt x="2507" y="2050"/>
                  <a:pt x="2427" y="1851"/>
                  <a:pt x="2427" y="1592"/>
                </a:cubicBezTo>
                <a:cubicBezTo>
                  <a:pt x="2427" y="1333"/>
                  <a:pt x="2507" y="1115"/>
                  <a:pt x="2686" y="956"/>
                </a:cubicBezTo>
                <a:cubicBezTo>
                  <a:pt x="2845" y="776"/>
                  <a:pt x="3064" y="697"/>
                  <a:pt x="3322" y="697"/>
                </a:cubicBezTo>
                <a:close/>
                <a:moveTo>
                  <a:pt x="3322" y="1"/>
                </a:moveTo>
                <a:cubicBezTo>
                  <a:pt x="2865" y="1"/>
                  <a:pt x="2487" y="160"/>
                  <a:pt x="2188" y="458"/>
                </a:cubicBezTo>
                <a:cubicBezTo>
                  <a:pt x="1890" y="757"/>
                  <a:pt x="1731" y="1135"/>
                  <a:pt x="1731" y="1592"/>
                </a:cubicBezTo>
                <a:cubicBezTo>
                  <a:pt x="1731" y="2050"/>
                  <a:pt x="1890" y="2428"/>
                  <a:pt x="2188" y="2726"/>
                </a:cubicBezTo>
                <a:cubicBezTo>
                  <a:pt x="2487" y="3024"/>
                  <a:pt x="2865" y="3184"/>
                  <a:pt x="3322" y="3184"/>
                </a:cubicBezTo>
                <a:cubicBezTo>
                  <a:pt x="3780" y="3184"/>
                  <a:pt x="4158" y="3024"/>
                  <a:pt x="4456" y="2726"/>
                </a:cubicBezTo>
                <a:cubicBezTo>
                  <a:pt x="4755" y="2428"/>
                  <a:pt x="4914" y="2050"/>
                  <a:pt x="4914" y="1592"/>
                </a:cubicBezTo>
                <a:cubicBezTo>
                  <a:pt x="4914" y="1135"/>
                  <a:pt x="4755" y="757"/>
                  <a:pt x="4456" y="458"/>
                </a:cubicBezTo>
                <a:cubicBezTo>
                  <a:pt x="4158" y="160"/>
                  <a:pt x="3780" y="1"/>
                  <a:pt x="3322" y="1"/>
                </a:cubicBezTo>
                <a:close/>
                <a:moveTo>
                  <a:pt x="3322" y="4437"/>
                </a:moveTo>
                <a:cubicBezTo>
                  <a:pt x="3720" y="4437"/>
                  <a:pt x="4098" y="4477"/>
                  <a:pt x="4456" y="4556"/>
                </a:cubicBezTo>
                <a:cubicBezTo>
                  <a:pt x="4834" y="4636"/>
                  <a:pt x="5232" y="4775"/>
                  <a:pt x="5650" y="4994"/>
                </a:cubicBezTo>
                <a:cubicBezTo>
                  <a:pt x="5729" y="5034"/>
                  <a:pt x="5809" y="5093"/>
                  <a:pt x="5869" y="5193"/>
                </a:cubicBezTo>
                <a:cubicBezTo>
                  <a:pt x="5928" y="5272"/>
                  <a:pt x="5948" y="5372"/>
                  <a:pt x="5948" y="5471"/>
                </a:cubicBezTo>
                <a:lnTo>
                  <a:pt x="5948" y="5809"/>
                </a:lnTo>
                <a:lnTo>
                  <a:pt x="696" y="5809"/>
                </a:lnTo>
                <a:lnTo>
                  <a:pt x="696" y="5471"/>
                </a:lnTo>
                <a:cubicBezTo>
                  <a:pt x="696" y="5372"/>
                  <a:pt x="716" y="5272"/>
                  <a:pt x="776" y="5193"/>
                </a:cubicBezTo>
                <a:cubicBezTo>
                  <a:pt x="836" y="5093"/>
                  <a:pt x="895" y="5034"/>
                  <a:pt x="995" y="4994"/>
                </a:cubicBezTo>
                <a:cubicBezTo>
                  <a:pt x="1393" y="4775"/>
                  <a:pt x="1791" y="4636"/>
                  <a:pt x="2168" y="4556"/>
                </a:cubicBezTo>
                <a:cubicBezTo>
                  <a:pt x="2546" y="4477"/>
                  <a:pt x="2924" y="4437"/>
                  <a:pt x="3322" y="4437"/>
                </a:cubicBezTo>
                <a:close/>
                <a:moveTo>
                  <a:pt x="3322" y="3741"/>
                </a:moveTo>
                <a:cubicBezTo>
                  <a:pt x="2885" y="3741"/>
                  <a:pt x="2447" y="3780"/>
                  <a:pt x="2029" y="3900"/>
                </a:cubicBezTo>
                <a:cubicBezTo>
                  <a:pt x="1592" y="3999"/>
                  <a:pt x="1154" y="4158"/>
                  <a:pt x="696" y="4357"/>
                </a:cubicBezTo>
                <a:cubicBezTo>
                  <a:pt x="498" y="4457"/>
                  <a:pt x="318" y="4616"/>
                  <a:pt x="199" y="4795"/>
                </a:cubicBezTo>
                <a:cubicBezTo>
                  <a:pt x="80" y="4994"/>
                  <a:pt x="0" y="5213"/>
                  <a:pt x="0" y="5471"/>
                </a:cubicBezTo>
                <a:lnTo>
                  <a:pt x="0" y="5809"/>
                </a:lnTo>
                <a:cubicBezTo>
                  <a:pt x="0" y="5988"/>
                  <a:pt x="80" y="6167"/>
                  <a:pt x="219" y="6287"/>
                </a:cubicBezTo>
                <a:cubicBezTo>
                  <a:pt x="338" y="6426"/>
                  <a:pt x="517" y="6506"/>
                  <a:pt x="696" y="6506"/>
                </a:cubicBezTo>
                <a:lnTo>
                  <a:pt x="5948" y="6506"/>
                </a:lnTo>
                <a:cubicBezTo>
                  <a:pt x="6127" y="6506"/>
                  <a:pt x="6306" y="6426"/>
                  <a:pt x="6426" y="6287"/>
                </a:cubicBezTo>
                <a:cubicBezTo>
                  <a:pt x="6565" y="6167"/>
                  <a:pt x="6644" y="5988"/>
                  <a:pt x="6644" y="5809"/>
                </a:cubicBezTo>
                <a:lnTo>
                  <a:pt x="6644" y="5471"/>
                </a:lnTo>
                <a:cubicBezTo>
                  <a:pt x="6644" y="5213"/>
                  <a:pt x="6565" y="4994"/>
                  <a:pt x="6445" y="4795"/>
                </a:cubicBezTo>
                <a:cubicBezTo>
                  <a:pt x="6326" y="4616"/>
                  <a:pt x="6147" y="4457"/>
                  <a:pt x="5948" y="4357"/>
                </a:cubicBezTo>
                <a:cubicBezTo>
                  <a:pt x="5491" y="4158"/>
                  <a:pt x="5053" y="3999"/>
                  <a:pt x="4615" y="3900"/>
                </a:cubicBezTo>
                <a:cubicBezTo>
                  <a:pt x="4198" y="3780"/>
                  <a:pt x="3760" y="3741"/>
                  <a:pt x="3322" y="3741"/>
                </a:cubicBezTo>
                <a:close/>
              </a:path>
            </a:pathLst>
          </a:custGeom>
          <a:solidFill>
            <a:srgbClr val="EC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0" name="Shape 1230"/>
        <p:cNvGrpSpPr/>
        <p:nvPr/>
      </p:nvGrpSpPr>
      <p:grpSpPr>
        <a:xfrm>
          <a:off x="0" y="0"/>
          <a:ext cx="0" cy="0"/>
          <a:chOff x="0" y="0"/>
          <a:chExt cx="0" cy="0"/>
        </a:xfrm>
      </p:grpSpPr>
      <p:sp>
        <p:nvSpPr>
          <p:cNvPr id="1231" name="Google Shape;1231;p143"/>
          <p:cNvSpPr txBox="1"/>
          <p:nvPr>
            <p:ph type="ctrTitle"/>
          </p:nvPr>
        </p:nvSpPr>
        <p:spPr>
          <a:xfrm>
            <a:off x="663575" y="1130300"/>
            <a:ext cx="5170500" cy="1441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Advanced Rights</a:t>
            </a:r>
            <a:endParaRPr b="1">
              <a:latin typeface="Inter"/>
              <a:ea typeface="Inter"/>
              <a:cs typeface="Inter"/>
              <a:sym typeface="Inter"/>
            </a:endParaRPr>
          </a:p>
          <a:p>
            <a:pPr indent="0" lvl="0" marL="0" rtl="0" algn="l">
              <a:spcBef>
                <a:spcPts val="0"/>
              </a:spcBef>
              <a:spcAft>
                <a:spcPts val="0"/>
              </a:spcAft>
              <a:buNone/>
            </a:pPr>
            <a:r>
              <a:t/>
            </a:r>
            <a:endParaRPr b="1">
              <a:latin typeface="Inter"/>
              <a:ea typeface="Inter"/>
              <a:cs typeface="Inter"/>
              <a:sym typeface="Inte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36" name="Shape 1236"/>
        <p:cNvGrpSpPr/>
        <p:nvPr/>
      </p:nvGrpSpPr>
      <p:grpSpPr>
        <a:xfrm>
          <a:off x="0" y="0"/>
          <a:ext cx="0" cy="0"/>
          <a:chOff x="0" y="0"/>
          <a:chExt cx="0" cy="0"/>
        </a:xfrm>
      </p:grpSpPr>
      <p:sp>
        <p:nvSpPr>
          <p:cNvPr id="1237" name="Google Shape;1237;p144"/>
          <p:cNvSpPr txBox="1"/>
          <p:nvPr>
            <p:ph type="title"/>
          </p:nvPr>
        </p:nvSpPr>
        <p:spPr>
          <a:xfrm>
            <a:off x="663575" y="412750"/>
            <a:ext cx="3766200" cy="30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Advanced Rights</a:t>
            </a:r>
            <a:endParaRPr b="1">
              <a:solidFill>
                <a:schemeClr val="dk1"/>
              </a:solidFill>
              <a:latin typeface="Inter"/>
              <a:ea typeface="Inter"/>
              <a:cs typeface="Inter"/>
              <a:sym typeface="Inter"/>
            </a:endParaRPr>
          </a:p>
        </p:txBody>
      </p:sp>
      <p:sp>
        <p:nvSpPr>
          <p:cNvPr id="1238" name="Google Shape;1238;p144"/>
          <p:cNvSpPr txBox="1"/>
          <p:nvPr>
            <p:ph idx="1" type="body"/>
          </p:nvPr>
        </p:nvSpPr>
        <p:spPr>
          <a:xfrm>
            <a:off x="663575" y="911650"/>
            <a:ext cx="8143800" cy="4155900"/>
          </a:xfrm>
          <a:prstGeom prst="rect">
            <a:avLst/>
          </a:prstGeom>
        </p:spPr>
        <p:txBody>
          <a:bodyPr anchorCtr="0" anchor="t" bIns="0" lIns="0" spcFirstLastPara="1" rIns="0" wrap="square" tIns="0">
            <a:spAutoFit/>
          </a:bodyPr>
          <a:lstStyle/>
          <a:p>
            <a:pPr indent="0" lvl="0" marL="0" rtl="0" algn="l">
              <a:lnSpc>
                <a:spcPct val="150000"/>
              </a:lnSpc>
              <a:spcBef>
                <a:spcPts val="1200"/>
              </a:spcBef>
              <a:spcAft>
                <a:spcPts val="0"/>
              </a:spcAft>
              <a:buNone/>
            </a:pPr>
            <a:r>
              <a:rPr lang="en" sz="1000">
                <a:solidFill>
                  <a:srgbClr val="000000"/>
                </a:solidFill>
              </a:rPr>
              <a:t>Using </a:t>
            </a:r>
            <a:r>
              <a:rPr b="1" lang="en" sz="1000">
                <a:solidFill>
                  <a:srgbClr val="000000"/>
                </a:solidFill>
              </a:rPr>
              <a:t>advanced rights</a:t>
            </a:r>
            <a:r>
              <a:rPr lang="en" sz="1000">
                <a:solidFill>
                  <a:srgbClr val="000000"/>
                </a:solidFill>
              </a:rPr>
              <a:t> in Bynder allows you to have more granular control over your assets, ensuring that they are used and accessed according to your specific requirements.</a:t>
            </a:r>
            <a:endParaRPr sz="1000">
              <a:solidFill>
                <a:srgbClr val="000000"/>
              </a:solidFill>
            </a:endParaRPr>
          </a:p>
          <a:p>
            <a:pPr indent="-292100" lvl="0" marL="457200" rtl="0" algn="l">
              <a:lnSpc>
                <a:spcPct val="150000"/>
              </a:lnSpc>
              <a:spcBef>
                <a:spcPts val="1200"/>
              </a:spcBef>
              <a:spcAft>
                <a:spcPts val="0"/>
              </a:spcAft>
              <a:buClr>
                <a:srgbClr val="000000"/>
              </a:buClr>
              <a:buSzPts val="1000"/>
              <a:buChar char="●"/>
            </a:pPr>
            <a:r>
              <a:rPr b="1" lang="en" sz="1000">
                <a:solidFill>
                  <a:srgbClr val="000000"/>
                </a:solidFill>
              </a:rPr>
              <a:t>Control Asset Visibility</a:t>
            </a:r>
            <a:r>
              <a:rPr lang="en" sz="1000">
                <a:solidFill>
                  <a:srgbClr val="000000"/>
                </a:solidFill>
              </a:rPr>
              <a:t>: You can apply restrictions such as watermarking, limiting usage, or archiving, which prevents assets from being accessed or used inappropriately. This is especially useful for assets that need to be protected due to legal, branding, or compliance reasons.</a:t>
            </a:r>
            <a:endParaRPr sz="1000">
              <a:solidFill>
                <a:srgbClr val="000000"/>
              </a:solidFill>
            </a:endParaRPr>
          </a:p>
          <a:p>
            <a:pPr indent="-292100" lvl="0" marL="457200" rtl="0" algn="l">
              <a:lnSpc>
                <a:spcPct val="150000"/>
              </a:lnSpc>
              <a:spcBef>
                <a:spcPts val="0"/>
              </a:spcBef>
              <a:spcAft>
                <a:spcPts val="0"/>
              </a:spcAft>
              <a:buClr>
                <a:srgbClr val="000000"/>
              </a:buClr>
              <a:buSzPts val="1000"/>
              <a:buChar char="●"/>
            </a:pPr>
            <a:r>
              <a:rPr b="1" lang="en" sz="1000">
                <a:solidFill>
                  <a:srgbClr val="000000"/>
                </a:solidFill>
              </a:rPr>
              <a:t>Compliance and Licensing</a:t>
            </a:r>
            <a:r>
              <a:rPr lang="en" sz="1000">
                <a:solidFill>
                  <a:srgbClr val="000000"/>
                </a:solidFill>
              </a:rPr>
              <a:t>: Advanced rights help ensure that your assets are used in compliance with licensing agreements. You can restrict the access and usage of assets based on certain criteria, such as usage period or the type of license granted.</a:t>
            </a:r>
            <a:endParaRPr sz="1000">
              <a:solidFill>
                <a:srgbClr val="000000"/>
              </a:solidFill>
            </a:endParaRPr>
          </a:p>
          <a:p>
            <a:pPr indent="-292100" lvl="0" marL="457200" rtl="0" algn="l">
              <a:lnSpc>
                <a:spcPct val="150000"/>
              </a:lnSpc>
              <a:spcBef>
                <a:spcPts val="0"/>
              </a:spcBef>
              <a:spcAft>
                <a:spcPts val="0"/>
              </a:spcAft>
              <a:buClr>
                <a:srgbClr val="000000"/>
              </a:buClr>
              <a:buSzPts val="1000"/>
              <a:buChar char="●"/>
            </a:pPr>
            <a:r>
              <a:rPr b="1" lang="en" sz="1000">
                <a:solidFill>
                  <a:srgbClr val="000000"/>
                </a:solidFill>
              </a:rPr>
              <a:t>Granular Permissions</a:t>
            </a:r>
            <a:r>
              <a:rPr lang="en" sz="1000">
                <a:solidFill>
                  <a:srgbClr val="000000"/>
                </a:solidFill>
              </a:rPr>
              <a:t>: Instead of setting global permissions for users, you can specify advanced rights to particular assets, limiting who can view, download, or share them. This helps ensure that sensitive or confidential assets are only accessible to those who truly need them.</a:t>
            </a:r>
            <a:endParaRPr sz="1000">
              <a:solidFill>
                <a:srgbClr val="000000"/>
              </a:solidFill>
            </a:endParaRPr>
          </a:p>
          <a:p>
            <a:pPr indent="-292100" lvl="0" marL="457200" rtl="0" algn="l">
              <a:lnSpc>
                <a:spcPct val="150000"/>
              </a:lnSpc>
              <a:spcBef>
                <a:spcPts val="0"/>
              </a:spcBef>
              <a:spcAft>
                <a:spcPts val="0"/>
              </a:spcAft>
              <a:buClr>
                <a:srgbClr val="000000"/>
              </a:buClr>
              <a:buSzPts val="1000"/>
              <a:buChar char="●"/>
            </a:pPr>
            <a:r>
              <a:rPr b="1" lang="en" sz="1000">
                <a:solidFill>
                  <a:srgbClr val="000000"/>
                </a:solidFill>
              </a:rPr>
              <a:t>Improve Findability</a:t>
            </a:r>
            <a:r>
              <a:rPr lang="en" sz="1000">
                <a:solidFill>
                  <a:srgbClr val="000000"/>
                </a:solidFill>
              </a:rPr>
              <a:t>: You can filter out assets that have certain restrictions applied (e.g., watermarking or limited usage). This helps streamline the search process, allowing users to easily find assets that are available for use.</a:t>
            </a:r>
            <a:endParaRPr sz="1000">
              <a:solidFill>
                <a:srgbClr val="000000"/>
              </a:solidFill>
            </a:endParaRPr>
          </a:p>
          <a:p>
            <a:pPr indent="-292100" lvl="0" marL="457200" rtl="0" algn="l">
              <a:lnSpc>
                <a:spcPct val="150000"/>
              </a:lnSpc>
              <a:spcBef>
                <a:spcPts val="0"/>
              </a:spcBef>
              <a:spcAft>
                <a:spcPts val="0"/>
              </a:spcAft>
              <a:buClr>
                <a:srgbClr val="000000"/>
              </a:buClr>
              <a:buSzPts val="1000"/>
              <a:buChar char="●"/>
            </a:pPr>
            <a:r>
              <a:rPr b="1" lang="en" sz="1000">
                <a:solidFill>
                  <a:srgbClr val="000000"/>
                </a:solidFill>
              </a:rPr>
              <a:t>Maintain Brand Consistency</a:t>
            </a:r>
            <a:r>
              <a:rPr lang="en" sz="1000">
                <a:solidFill>
                  <a:srgbClr val="000000"/>
                </a:solidFill>
              </a:rPr>
              <a:t>: By restricting how and where certain assets can be used (such as not allowing the download of certain branded materials), you ensure that your brand guidelines and visual identity are upheld across all platforms and media.</a:t>
            </a:r>
            <a:endParaRPr sz="1000">
              <a:solidFill>
                <a:srgbClr val="000000"/>
              </a:solidFill>
            </a:endParaRPr>
          </a:p>
          <a:p>
            <a:pPr indent="-292100" lvl="0" marL="457200" rtl="0" algn="l">
              <a:lnSpc>
                <a:spcPct val="150000"/>
              </a:lnSpc>
              <a:spcBef>
                <a:spcPts val="0"/>
              </a:spcBef>
              <a:spcAft>
                <a:spcPts val="0"/>
              </a:spcAft>
              <a:buClr>
                <a:srgbClr val="000000"/>
              </a:buClr>
              <a:buSzPts val="1000"/>
              <a:buChar char="●"/>
            </a:pPr>
            <a:r>
              <a:rPr b="1" lang="en" sz="1000">
                <a:solidFill>
                  <a:srgbClr val="000000"/>
                </a:solidFill>
              </a:rPr>
              <a:t>Track Usage</a:t>
            </a:r>
            <a:r>
              <a:rPr lang="en" sz="1000">
                <a:solidFill>
                  <a:srgbClr val="000000"/>
                </a:solidFill>
              </a:rPr>
              <a:t>: You can better track how assets are being used, who’s accessing them, and whether any restrictions are being violated. This can be particularly useful for audits or content management purposes.</a:t>
            </a:r>
            <a:endParaRPr sz="1000">
              <a:solidFill>
                <a:srgbClr val="000000"/>
              </a:solidFill>
            </a:endParaRPr>
          </a:p>
          <a:p>
            <a:pPr indent="0" lvl="0" marL="0" rtl="0" algn="l">
              <a:lnSpc>
                <a:spcPct val="150000"/>
              </a:lnSpc>
              <a:spcBef>
                <a:spcPts val="1200"/>
              </a:spcBef>
              <a:spcAft>
                <a:spcPts val="1200"/>
              </a:spcAft>
              <a:buNone/>
            </a:pPr>
            <a:r>
              <a:t/>
            </a:r>
            <a:endParaRPr sz="1000">
              <a:solidFill>
                <a:srgbClr val="000000"/>
              </a:solidFill>
            </a:endParaRPr>
          </a:p>
        </p:txBody>
      </p:sp>
      <p:sp>
        <p:nvSpPr>
          <p:cNvPr id="1239" name="Google Shape;1239;p144"/>
          <p:cNvSpPr txBox="1"/>
          <p:nvPr/>
        </p:nvSpPr>
        <p:spPr>
          <a:xfrm>
            <a:off x="4389950" y="19540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1200"/>
              </a:spcAft>
              <a:buNone/>
            </a:pPr>
            <a:r>
              <a:t/>
            </a:r>
            <a:endParaRPr sz="1200">
              <a:solidFill>
                <a:schemeClr val="dk1"/>
              </a:solidFill>
              <a:latin typeface="Inter"/>
              <a:ea typeface="Inter"/>
              <a:cs typeface="Inter"/>
              <a:sym typeface="Inte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44" name="Shape 1244"/>
        <p:cNvGrpSpPr/>
        <p:nvPr/>
      </p:nvGrpSpPr>
      <p:grpSpPr>
        <a:xfrm>
          <a:off x="0" y="0"/>
          <a:ext cx="0" cy="0"/>
          <a:chOff x="0" y="0"/>
          <a:chExt cx="0" cy="0"/>
        </a:xfrm>
      </p:grpSpPr>
      <p:sp>
        <p:nvSpPr>
          <p:cNvPr id="1245" name="Google Shape;1245;p145"/>
          <p:cNvSpPr txBox="1"/>
          <p:nvPr>
            <p:ph type="title"/>
          </p:nvPr>
        </p:nvSpPr>
        <p:spPr>
          <a:xfrm>
            <a:off x="663575" y="412750"/>
            <a:ext cx="37662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Public Link</a:t>
            </a:r>
            <a:endParaRPr b="1">
              <a:solidFill>
                <a:schemeClr val="dk1"/>
              </a:solidFill>
              <a:latin typeface="Inter"/>
              <a:ea typeface="Inter"/>
              <a:cs typeface="Inter"/>
              <a:sym typeface="Inter"/>
            </a:endParaRPr>
          </a:p>
          <a:p>
            <a:pPr indent="0" lvl="0" marL="0" rtl="0" algn="l">
              <a:spcBef>
                <a:spcPts val="0"/>
              </a:spcBef>
              <a:spcAft>
                <a:spcPts val="0"/>
              </a:spcAft>
              <a:buNone/>
            </a:pPr>
            <a:r>
              <a:t/>
            </a:r>
            <a:endParaRPr b="1">
              <a:solidFill>
                <a:schemeClr val="dk1"/>
              </a:solidFill>
              <a:latin typeface="Inter"/>
              <a:ea typeface="Inter"/>
              <a:cs typeface="Inter"/>
              <a:sym typeface="Inter"/>
            </a:endParaRPr>
          </a:p>
        </p:txBody>
      </p:sp>
      <p:sp>
        <p:nvSpPr>
          <p:cNvPr id="1246" name="Google Shape;1246;p145"/>
          <p:cNvSpPr txBox="1"/>
          <p:nvPr>
            <p:ph idx="1" type="body"/>
          </p:nvPr>
        </p:nvSpPr>
        <p:spPr>
          <a:xfrm>
            <a:off x="663575" y="1159150"/>
            <a:ext cx="3347700" cy="2278200"/>
          </a:xfrm>
          <a:prstGeom prst="rect">
            <a:avLst/>
          </a:prstGeom>
        </p:spPr>
        <p:txBody>
          <a:bodyPr anchorCtr="0" anchor="t" bIns="0" lIns="0" spcFirstLastPara="1" rIns="0" wrap="square" tIns="0">
            <a:spAutoFit/>
          </a:bodyPr>
          <a:lstStyle/>
          <a:p>
            <a:pPr indent="0" lvl="0" marL="0" rtl="0" algn="l">
              <a:lnSpc>
                <a:spcPct val="150000"/>
              </a:lnSpc>
              <a:spcBef>
                <a:spcPts val="1200"/>
              </a:spcBef>
              <a:spcAft>
                <a:spcPts val="0"/>
              </a:spcAft>
              <a:buNone/>
            </a:pPr>
            <a:r>
              <a:rPr lang="en">
                <a:solidFill>
                  <a:srgbClr val="000000"/>
                </a:solidFill>
              </a:rPr>
              <a:t>Once an asset is marked as public, any user can share its public link with external users. These external users will be able to view or download the asset. </a:t>
            </a:r>
            <a:endParaRPr>
              <a:solidFill>
                <a:srgbClr val="000000"/>
              </a:solidFill>
            </a:endParaRPr>
          </a:p>
          <a:p>
            <a:pPr indent="0" lvl="0" marL="0" rtl="0" algn="l">
              <a:lnSpc>
                <a:spcPct val="150000"/>
              </a:lnSpc>
              <a:spcBef>
                <a:spcPts val="1200"/>
              </a:spcBef>
              <a:spcAft>
                <a:spcPts val="1200"/>
              </a:spcAft>
              <a:buNone/>
            </a:pPr>
            <a:r>
              <a:rPr lang="en">
                <a:solidFill>
                  <a:srgbClr val="000000"/>
                </a:solidFill>
              </a:rPr>
              <a:t>Public links can also be used as source URLs on websites and are accessible via the API, making it easy to integrate and share assets across different platforms.</a:t>
            </a:r>
            <a:endParaRPr>
              <a:solidFill>
                <a:srgbClr val="000000"/>
              </a:solidFill>
            </a:endParaRPr>
          </a:p>
        </p:txBody>
      </p:sp>
      <p:sp>
        <p:nvSpPr>
          <p:cNvPr id="1247" name="Google Shape;1247;p145"/>
          <p:cNvSpPr txBox="1"/>
          <p:nvPr/>
        </p:nvSpPr>
        <p:spPr>
          <a:xfrm>
            <a:off x="4389950" y="19540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1200"/>
              </a:spcAft>
              <a:buNone/>
            </a:pPr>
            <a:r>
              <a:t/>
            </a:r>
            <a:endParaRPr sz="1200">
              <a:solidFill>
                <a:schemeClr val="dk1"/>
              </a:solidFill>
              <a:latin typeface="Inter"/>
              <a:ea typeface="Inter"/>
              <a:cs typeface="Inter"/>
              <a:sym typeface="Inter"/>
            </a:endParaRPr>
          </a:p>
        </p:txBody>
      </p:sp>
      <p:pic>
        <p:nvPicPr>
          <p:cNvPr id="1248" name="Google Shape;1248;p145"/>
          <p:cNvPicPr preferRelativeResize="0"/>
          <p:nvPr/>
        </p:nvPicPr>
        <p:blipFill>
          <a:blip r:embed="rId3">
            <a:alphaModFix/>
          </a:blip>
          <a:stretch>
            <a:fillRect/>
          </a:stretch>
        </p:blipFill>
        <p:spPr>
          <a:xfrm>
            <a:off x="4116250" y="681200"/>
            <a:ext cx="4915250" cy="3029014"/>
          </a:xfrm>
          <a:prstGeom prst="rect">
            <a:avLst/>
          </a:prstGeom>
          <a:noFill/>
          <a:ln>
            <a:noFill/>
          </a:ln>
        </p:spPr>
      </p:pic>
      <p:pic>
        <p:nvPicPr>
          <p:cNvPr id="1249" name="Google Shape;1249;p145"/>
          <p:cNvPicPr preferRelativeResize="0"/>
          <p:nvPr/>
        </p:nvPicPr>
        <p:blipFill>
          <a:blip r:embed="rId4">
            <a:alphaModFix/>
          </a:blip>
          <a:stretch>
            <a:fillRect/>
          </a:stretch>
        </p:blipFill>
        <p:spPr>
          <a:xfrm>
            <a:off x="3930136" y="3815000"/>
            <a:ext cx="5101364" cy="1293400"/>
          </a:xfrm>
          <a:prstGeom prst="rect">
            <a:avLst/>
          </a:prstGeom>
          <a:noFill/>
          <a:ln>
            <a:noFill/>
          </a:ln>
        </p:spPr>
      </p:pic>
      <p:sp>
        <p:nvSpPr>
          <p:cNvPr id="1250" name="Google Shape;1250;p145"/>
          <p:cNvSpPr/>
          <p:nvPr>
            <p:ph idx="4294967295" type="body"/>
          </p:nvPr>
        </p:nvSpPr>
        <p:spPr>
          <a:xfrm>
            <a:off x="5685850" y="115625"/>
            <a:ext cx="3192600" cy="4608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1200"/>
              </a:spcAft>
              <a:buNone/>
            </a:pPr>
            <a:r>
              <a:rPr lang="en" sz="1000">
                <a:solidFill>
                  <a:schemeClr val="lt1"/>
                </a:solidFill>
              </a:rPr>
              <a:t>Requires </a:t>
            </a:r>
            <a:r>
              <a:rPr b="1" lang="en" sz="1000">
                <a:solidFill>
                  <a:schemeClr val="lt1"/>
                </a:solidFill>
              </a:rPr>
              <a:t>Mark assets as public permission. </a:t>
            </a:r>
            <a:endParaRPr>
              <a:solidFill>
                <a:schemeClr val="lt1"/>
              </a:solidFill>
              <a:latin typeface="Inter Medium"/>
              <a:ea typeface="Inter Medium"/>
              <a:cs typeface="Inter Medium"/>
              <a:sym typeface="Inter Medium"/>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55" name="Shape 1255"/>
        <p:cNvGrpSpPr/>
        <p:nvPr/>
      </p:nvGrpSpPr>
      <p:grpSpPr>
        <a:xfrm>
          <a:off x="0" y="0"/>
          <a:ext cx="0" cy="0"/>
          <a:chOff x="0" y="0"/>
          <a:chExt cx="0" cy="0"/>
        </a:xfrm>
      </p:grpSpPr>
      <p:sp>
        <p:nvSpPr>
          <p:cNvPr id="1256" name="Google Shape;1256;p146"/>
          <p:cNvSpPr txBox="1"/>
          <p:nvPr>
            <p:ph type="title"/>
          </p:nvPr>
        </p:nvSpPr>
        <p:spPr>
          <a:xfrm>
            <a:off x="663575" y="412750"/>
            <a:ext cx="37662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Watermarked Assets</a:t>
            </a:r>
            <a:endParaRPr b="1">
              <a:solidFill>
                <a:schemeClr val="dk1"/>
              </a:solidFill>
              <a:latin typeface="Inter"/>
              <a:ea typeface="Inter"/>
              <a:cs typeface="Inter"/>
              <a:sym typeface="Inter"/>
            </a:endParaRPr>
          </a:p>
          <a:p>
            <a:pPr indent="0" lvl="0" marL="0" rtl="0" algn="l">
              <a:spcBef>
                <a:spcPts val="0"/>
              </a:spcBef>
              <a:spcAft>
                <a:spcPts val="0"/>
              </a:spcAft>
              <a:buNone/>
            </a:pPr>
            <a:r>
              <a:t/>
            </a:r>
            <a:endParaRPr b="1">
              <a:solidFill>
                <a:schemeClr val="dk1"/>
              </a:solidFill>
              <a:latin typeface="Inter"/>
              <a:ea typeface="Inter"/>
              <a:cs typeface="Inter"/>
              <a:sym typeface="Inter"/>
            </a:endParaRPr>
          </a:p>
        </p:txBody>
      </p:sp>
      <p:sp>
        <p:nvSpPr>
          <p:cNvPr id="1257" name="Google Shape;1257;p146"/>
          <p:cNvSpPr txBox="1"/>
          <p:nvPr>
            <p:ph idx="1" type="body"/>
          </p:nvPr>
        </p:nvSpPr>
        <p:spPr>
          <a:xfrm>
            <a:off x="663575" y="1159150"/>
            <a:ext cx="3697200" cy="2709000"/>
          </a:xfrm>
          <a:prstGeom prst="rect">
            <a:avLst/>
          </a:prstGeom>
        </p:spPr>
        <p:txBody>
          <a:bodyPr anchorCtr="0" anchor="t" bIns="0" lIns="0" spcFirstLastPara="1" rIns="0" wrap="square" tIns="0">
            <a:spAutoFit/>
          </a:bodyPr>
          <a:lstStyle/>
          <a:p>
            <a:pPr indent="0" lvl="0" marL="0" rtl="0" algn="l">
              <a:lnSpc>
                <a:spcPct val="150000"/>
              </a:lnSpc>
              <a:spcBef>
                <a:spcPts val="1200"/>
              </a:spcBef>
              <a:spcAft>
                <a:spcPts val="0"/>
              </a:spcAft>
              <a:buNone/>
            </a:pPr>
            <a:r>
              <a:rPr lang="en">
                <a:solidFill>
                  <a:srgbClr val="000000"/>
                </a:solidFill>
              </a:rPr>
              <a:t>To safeguard your assets from unauthorized use, you can enable the watermark option. </a:t>
            </a:r>
            <a:endParaRPr>
              <a:solidFill>
                <a:srgbClr val="000000"/>
              </a:solidFill>
            </a:endParaRPr>
          </a:p>
          <a:p>
            <a:pPr indent="0" lvl="0" marL="0" rtl="0" algn="l">
              <a:lnSpc>
                <a:spcPct val="150000"/>
              </a:lnSpc>
              <a:spcBef>
                <a:spcPts val="1200"/>
              </a:spcBef>
              <a:spcAft>
                <a:spcPts val="0"/>
              </a:spcAft>
              <a:buNone/>
            </a:pPr>
            <a:r>
              <a:rPr lang="en">
                <a:solidFill>
                  <a:srgbClr val="000000"/>
                </a:solidFill>
              </a:rPr>
              <a:t>Watermarks act as a visible reminder that the asset is accessible by request only. </a:t>
            </a:r>
            <a:endParaRPr>
              <a:solidFill>
                <a:srgbClr val="000000"/>
              </a:solidFill>
            </a:endParaRPr>
          </a:p>
          <a:p>
            <a:pPr indent="0" lvl="0" marL="0" rtl="0" algn="l">
              <a:lnSpc>
                <a:spcPct val="150000"/>
              </a:lnSpc>
              <a:spcBef>
                <a:spcPts val="1200"/>
              </a:spcBef>
              <a:spcAft>
                <a:spcPts val="1200"/>
              </a:spcAft>
              <a:buNone/>
            </a:pPr>
            <a:r>
              <a:rPr lang="en">
                <a:solidFill>
                  <a:srgbClr val="000000"/>
                </a:solidFill>
              </a:rPr>
              <a:t>If a user attempts to download a watermarked asset, they must submit a request. Access will only be granted if approved by an authorized user, ensuring controlled access and proper usage of the asset.</a:t>
            </a:r>
            <a:endParaRPr>
              <a:solidFill>
                <a:srgbClr val="000000"/>
              </a:solidFill>
            </a:endParaRPr>
          </a:p>
        </p:txBody>
      </p:sp>
      <p:sp>
        <p:nvSpPr>
          <p:cNvPr id="1258" name="Google Shape;1258;p146"/>
          <p:cNvSpPr txBox="1"/>
          <p:nvPr/>
        </p:nvSpPr>
        <p:spPr>
          <a:xfrm>
            <a:off x="4389950" y="19540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1200"/>
              </a:spcAft>
              <a:buNone/>
            </a:pPr>
            <a:r>
              <a:t/>
            </a:r>
            <a:endParaRPr sz="1200">
              <a:solidFill>
                <a:schemeClr val="dk1"/>
              </a:solidFill>
              <a:latin typeface="Inter"/>
              <a:ea typeface="Inter"/>
              <a:cs typeface="Inter"/>
              <a:sym typeface="Inter"/>
            </a:endParaRPr>
          </a:p>
        </p:txBody>
      </p:sp>
      <p:pic>
        <p:nvPicPr>
          <p:cNvPr id="1259" name="Google Shape;1259;p146"/>
          <p:cNvPicPr preferRelativeResize="0"/>
          <p:nvPr/>
        </p:nvPicPr>
        <p:blipFill>
          <a:blip r:embed="rId3">
            <a:alphaModFix/>
          </a:blip>
          <a:stretch>
            <a:fillRect/>
          </a:stretch>
        </p:blipFill>
        <p:spPr>
          <a:xfrm>
            <a:off x="4429775" y="945925"/>
            <a:ext cx="4469201" cy="28497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64" name="Shape 1264"/>
        <p:cNvGrpSpPr/>
        <p:nvPr/>
      </p:nvGrpSpPr>
      <p:grpSpPr>
        <a:xfrm>
          <a:off x="0" y="0"/>
          <a:ext cx="0" cy="0"/>
          <a:chOff x="0" y="0"/>
          <a:chExt cx="0" cy="0"/>
        </a:xfrm>
      </p:grpSpPr>
      <p:sp>
        <p:nvSpPr>
          <p:cNvPr id="1265" name="Google Shape;1265;p147"/>
          <p:cNvSpPr txBox="1"/>
          <p:nvPr>
            <p:ph type="title"/>
          </p:nvPr>
        </p:nvSpPr>
        <p:spPr>
          <a:xfrm>
            <a:off x="663575" y="412750"/>
            <a:ext cx="3766200" cy="60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dk1"/>
                </a:solidFill>
                <a:latin typeface="Inter"/>
                <a:ea typeface="Inter"/>
                <a:cs typeface="Inter"/>
                <a:sym typeface="Inter"/>
              </a:rPr>
              <a:t>Limited Usage</a:t>
            </a:r>
            <a:endParaRPr b="1">
              <a:solidFill>
                <a:schemeClr val="dk1"/>
              </a:solidFill>
              <a:latin typeface="Inter"/>
              <a:ea typeface="Inter"/>
              <a:cs typeface="Inter"/>
              <a:sym typeface="Inter"/>
            </a:endParaRPr>
          </a:p>
          <a:p>
            <a:pPr indent="0" lvl="0" marL="0" rtl="0" algn="l">
              <a:spcBef>
                <a:spcPts val="0"/>
              </a:spcBef>
              <a:spcAft>
                <a:spcPts val="0"/>
              </a:spcAft>
              <a:buNone/>
            </a:pPr>
            <a:r>
              <a:t/>
            </a:r>
            <a:endParaRPr b="1">
              <a:solidFill>
                <a:schemeClr val="dk1"/>
              </a:solidFill>
              <a:latin typeface="Inter"/>
              <a:ea typeface="Inter"/>
              <a:cs typeface="Inter"/>
              <a:sym typeface="Inter"/>
            </a:endParaRPr>
          </a:p>
        </p:txBody>
      </p:sp>
      <p:sp>
        <p:nvSpPr>
          <p:cNvPr id="1266" name="Google Shape;1266;p147"/>
          <p:cNvSpPr txBox="1"/>
          <p:nvPr>
            <p:ph idx="1" type="body"/>
          </p:nvPr>
        </p:nvSpPr>
        <p:spPr>
          <a:xfrm>
            <a:off x="663575" y="1159150"/>
            <a:ext cx="3697200" cy="2031900"/>
          </a:xfrm>
          <a:prstGeom prst="rect">
            <a:avLst/>
          </a:prstGeom>
        </p:spPr>
        <p:txBody>
          <a:bodyPr anchorCtr="0" anchor="t" bIns="0" lIns="0" spcFirstLastPara="1" rIns="0" wrap="square" tIns="0">
            <a:spAutoFit/>
          </a:bodyPr>
          <a:lstStyle/>
          <a:p>
            <a:pPr indent="0" lvl="0" marL="0" rtl="0" algn="l">
              <a:lnSpc>
                <a:spcPct val="150000"/>
              </a:lnSpc>
              <a:spcBef>
                <a:spcPts val="1200"/>
              </a:spcBef>
              <a:spcAft>
                <a:spcPts val="0"/>
              </a:spcAft>
              <a:buNone/>
            </a:pPr>
            <a:r>
              <a:rPr lang="en">
                <a:solidFill>
                  <a:srgbClr val="000000"/>
                </a:solidFill>
              </a:rPr>
              <a:t>Mark limited usage for assets that are sensitive or have restricted access due to licensing, confidentiality, or strategic reasons. </a:t>
            </a:r>
            <a:endParaRPr>
              <a:solidFill>
                <a:srgbClr val="000000"/>
              </a:solidFill>
            </a:endParaRPr>
          </a:p>
          <a:p>
            <a:pPr indent="0" lvl="0" marL="0" rtl="0" algn="l">
              <a:lnSpc>
                <a:spcPct val="150000"/>
              </a:lnSpc>
              <a:spcBef>
                <a:spcPts val="1200"/>
              </a:spcBef>
              <a:spcAft>
                <a:spcPts val="0"/>
              </a:spcAft>
              <a:buNone/>
            </a:pPr>
            <a:r>
              <a:t/>
            </a:r>
            <a:endParaRPr>
              <a:solidFill>
                <a:srgbClr val="DF322E"/>
              </a:solidFill>
            </a:endParaRPr>
          </a:p>
          <a:p>
            <a:pPr indent="0" lvl="0" marL="0" rtl="0" algn="l">
              <a:lnSpc>
                <a:spcPct val="150000"/>
              </a:lnSpc>
              <a:spcBef>
                <a:spcPts val="1200"/>
              </a:spcBef>
              <a:spcAft>
                <a:spcPts val="0"/>
              </a:spcAft>
              <a:buNone/>
            </a:pPr>
            <a:r>
              <a:t/>
            </a:r>
            <a:endParaRPr>
              <a:solidFill>
                <a:srgbClr val="000000"/>
              </a:solidFill>
            </a:endParaRPr>
          </a:p>
          <a:p>
            <a:pPr indent="0" lvl="0" marL="0" rtl="0" algn="l">
              <a:lnSpc>
                <a:spcPct val="150000"/>
              </a:lnSpc>
              <a:spcBef>
                <a:spcPts val="1200"/>
              </a:spcBef>
              <a:spcAft>
                <a:spcPts val="1200"/>
              </a:spcAft>
              <a:buNone/>
            </a:pPr>
            <a:r>
              <a:t/>
            </a:r>
            <a:endParaRPr>
              <a:solidFill>
                <a:srgbClr val="000000"/>
              </a:solidFill>
            </a:endParaRPr>
          </a:p>
        </p:txBody>
      </p:sp>
      <p:sp>
        <p:nvSpPr>
          <p:cNvPr id="1267" name="Google Shape;1267;p147"/>
          <p:cNvSpPr txBox="1"/>
          <p:nvPr/>
        </p:nvSpPr>
        <p:spPr>
          <a:xfrm>
            <a:off x="4389950" y="19540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1200"/>
              </a:spcAft>
              <a:buNone/>
            </a:pPr>
            <a:r>
              <a:t/>
            </a:r>
            <a:endParaRPr sz="1200">
              <a:solidFill>
                <a:schemeClr val="dk1"/>
              </a:solidFill>
              <a:latin typeface="Inter"/>
              <a:ea typeface="Inter"/>
              <a:cs typeface="Inter"/>
              <a:sym typeface="Inter"/>
            </a:endParaRPr>
          </a:p>
        </p:txBody>
      </p:sp>
      <p:pic>
        <p:nvPicPr>
          <p:cNvPr id="1268" name="Google Shape;1268;p147"/>
          <p:cNvPicPr preferRelativeResize="0"/>
          <p:nvPr/>
        </p:nvPicPr>
        <p:blipFill>
          <a:blip r:embed="rId3">
            <a:alphaModFix/>
          </a:blip>
          <a:stretch>
            <a:fillRect/>
          </a:stretch>
        </p:blipFill>
        <p:spPr>
          <a:xfrm>
            <a:off x="4682875" y="2254300"/>
            <a:ext cx="3697199" cy="2711266"/>
          </a:xfrm>
          <a:prstGeom prst="rect">
            <a:avLst/>
          </a:prstGeom>
          <a:noFill/>
          <a:ln>
            <a:noFill/>
          </a:ln>
        </p:spPr>
      </p:pic>
      <p:sp>
        <p:nvSpPr>
          <p:cNvPr id="1269" name="Google Shape;1269;p147"/>
          <p:cNvSpPr/>
          <p:nvPr>
            <p:ph idx="4294967295" type="body"/>
          </p:nvPr>
        </p:nvSpPr>
        <p:spPr>
          <a:xfrm>
            <a:off x="483800" y="2254300"/>
            <a:ext cx="3639000" cy="24657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0"/>
              </a:spcAft>
              <a:buNone/>
            </a:pPr>
            <a:r>
              <a:rPr lang="en">
                <a:solidFill>
                  <a:schemeClr val="lt1"/>
                </a:solidFill>
              </a:rPr>
              <a:t>[</a:t>
            </a:r>
            <a:r>
              <a:rPr b="1" lang="en">
                <a:solidFill>
                  <a:schemeClr val="lt1"/>
                </a:solidFill>
              </a:rPr>
              <a:t>Input your own example] </a:t>
            </a:r>
            <a:endParaRPr b="1">
              <a:solidFill>
                <a:schemeClr val="lt1"/>
              </a:solidFill>
            </a:endParaRPr>
          </a:p>
          <a:p>
            <a:pPr indent="0" lvl="0" marL="0" rtl="0" algn="l">
              <a:lnSpc>
                <a:spcPct val="150000"/>
              </a:lnSpc>
              <a:spcBef>
                <a:spcPts val="1200"/>
              </a:spcBef>
              <a:spcAft>
                <a:spcPts val="1200"/>
              </a:spcAft>
              <a:buNone/>
            </a:pPr>
            <a:r>
              <a:rPr lang="en">
                <a:solidFill>
                  <a:schemeClr val="lt1"/>
                </a:solidFill>
              </a:rPr>
              <a:t>For example, prototype materials that are only available to executive leadership can only be viewed by those that are part of that grou</a:t>
            </a:r>
            <a:r>
              <a:rPr lang="en">
                <a:solidFill>
                  <a:schemeClr val="lt1"/>
                </a:solidFill>
              </a:rPr>
              <a:t>p.</a:t>
            </a:r>
            <a:endParaRPr sz="1000">
              <a:solidFill>
                <a:schemeClr val="lt1"/>
              </a:solidFill>
            </a:endParaRPr>
          </a:p>
        </p:txBody>
      </p:sp>
      <p:sp>
        <p:nvSpPr>
          <p:cNvPr id="1270" name="Google Shape;1270;p147"/>
          <p:cNvSpPr/>
          <p:nvPr>
            <p:ph idx="4294967295" type="body"/>
          </p:nvPr>
        </p:nvSpPr>
        <p:spPr>
          <a:xfrm>
            <a:off x="4903125" y="209950"/>
            <a:ext cx="3540300" cy="1950600"/>
          </a:xfrm>
          <a:prstGeom prst="roundRect">
            <a:avLst>
              <a:gd fmla="val 12584" name="adj"/>
            </a:avLst>
          </a:prstGeom>
          <a:solidFill>
            <a:srgbClr val="DF322E"/>
          </a:solid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0"/>
              </a:spcAft>
              <a:buNone/>
            </a:pPr>
            <a:r>
              <a:rPr lang="en" sz="1000">
                <a:solidFill>
                  <a:schemeClr val="lt1"/>
                </a:solidFill>
              </a:rPr>
              <a:t>Users with </a:t>
            </a:r>
            <a:r>
              <a:rPr b="1" lang="en" sz="1000">
                <a:solidFill>
                  <a:schemeClr val="lt1"/>
                </a:solidFill>
              </a:rPr>
              <a:t>Upload assets with mandatory approva</a:t>
            </a:r>
            <a:r>
              <a:rPr lang="en" sz="1000">
                <a:solidFill>
                  <a:schemeClr val="lt1"/>
                </a:solidFill>
              </a:rPr>
              <a:t>l and </a:t>
            </a:r>
            <a:r>
              <a:rPr b="1" lang="en" sz="1000">
                <a:solidFill>
                  <a:schemeClr val="lt1"/>
                </a:solidFill>
              </a:rPr>
              <a:t>Upload</a:t>
            </a:r>
            <a:r>
              <a:rPr lang="en" sz="1000">
                <a:solidFill>
                  <a:schemeClr val="lt1"/>
                </a:solidFill>
              </a:rPr>
              <a:t> </a:t>
            </a:r>
            <a:r>
              <a:rPr b="1" lang="en" sz="1000">
                <a:solidFill>
                  <a:schemeClr val="lt1"/>
                </a:solidFill>
              </a:rPr>
              <a:t>assets</a:t>
            </a:r>
            <a:r>
              <a:rPr lang="en" sz="1000">
                <a:solidFill>
                  <a:schemeClr val="lt1"/>
                </a:solidFill>
              </a:rPr>
              <a:t> can set assets to Limited Usage upon </a:t>
            </a:r>
            <a:r>
              <a:rPr lang="en" sz="1000">
                <a:solidFill>
                  <a:schemeClr val="lt1"/>
                </a:solidFill>
              </a:rPr>
              <a:t>upload</a:t>
            </a:r>
            <a:endParaRPr sz="1000">
              <a:solidFill>
                <a:schemeClr val="lt1"/>
              </a:solidFill>
            </a:endParaRPr>
          </a:p>
          <a:p>
            <a:pPr indent="0" lvl="0" marL="0" rtl="0" algn="l">
              <a:lnSpc>
                <a:spcPct val="150000"/>
              </a:lnSpc>
              <a:spcBef>
                <a:spcPts val="1200"/>
              </a:spcBef>
              <a:spcAft>
                <a:spcPts val="1200"/>
              </a:spcAft>
              <a:buNone/>
            </a:pPr>
            <a:r>
              <a:rPr lang="en" sz="1000">
                <a:solidFill>
                  <a:schemeClr val="lt1"/>
                </a:solidFill>
              </a:rPr>
              <a:t>Users with </a:t>
            </a:r>
            <a:r>
              <a:rPr b="1" lang="en" sz="1000">
                <a:solidFill>
                  <a:schemeClr val="lt1"/>
                </a:solidFill>
              </a:rPr>
              <a:t>Edit</a:t>
            </a:r>
            <a:r>
              <a:rPr lang="en" sz="1000">
                <a:solidFill>
                  <a:schemeClr val="lt1"/>
                </a:solidFill>
              </a:rPr>
              <a:t> </a:t>
            </a:r>
            <a:r>
              <a:rPr b="1" lang="en" sz="1000">
                <a:solidFill>
                  <a:schemeClr val="lt1"/>
                </a:solidFill>
              </a:rPr>
              <a:t>assets</a:t>
            </a:r>
            <a:r>
              <a:rPr lang="en" sz="1000">
                <a:solidFill>
                  <a:schemeClr val="lt1"/>
                </a:solidFill>
              </a:rPr>
              <a:t> can set existing assets to Limited Usage.</a:t>
            </a:r>
            <a:endParaRPr>
              <a:solidFill>
                <a:schemeClr val="lt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148"/>
          <p:cNvSpPr txBox="1"/>
          <p:nvPr>
            <p:ph idx="4294967295" type="title"/>
          </p:nvPr>
        </p:nvSpPr>
        <p:spPr>
          <a:xfrm>
            <a:off x="358350" y="251725"/>
            <a:ext cx="8314200" cy="2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Advanced Rights Resources</a:t>
            </a:r>
            <a:endParaRPr b="1">
              <a:latin typeface="Inter"/>
              <a:ea typeface="Inter"/>
              <a:cs typeface="Inter"/>
              <a:sym typeface="Inter"/>
            </a:endParaRPr>
          </a:p>
        </p:txBody>
      </p:sp>
      <p:sp>
        <p:nvSpPr>
          <p:cNvPr id="1277" name="Google Shape;1277;p148"/>
          <p:cNvSpPr/>
          <p:nvPr/>
        </p:nvSpPr>
        <p:spPr>
          <a:xfrm>
            <a:off x="614625" y="1099875"/>
            <a:ext cx="7785300" cy="2501700"/>
          </a:xfrm>
          <a:prstGeom prst="roundRect">
            <a:avLst>
              <a:gd fmla="val 20003" name="adj"/>
            </a:avLst>
          </a:prstGeom>
          <a:solidFill>
            <a:srgbClr val="ECF3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233"/>
              </a:buClr>
              <a:buSzPts val="1350"/>
              <a:buFont typeface="Source Sans Pro"/>
              <a:buNone/>
            </a:pPr>
            <a:r>
              <a:t/>
            </a:r>
            <a:endParaRPr sz="1350">
              <a:solidFill>
                <a:srgbClr val="002233"/>
              </a:solidFill>
              <a:latin typeface="Source Sans Pro"/>
              <a:ea typeface="Source Sans Pro"/>
              <a:cs typeface="Source Sans Pro"/>
              <a:sym typeface="Source Sans Pro"/>
            </a:endParaRPr>
          </a:p>
        </p:txBody>
      </p:sp>
      <p:sp>
        <p:nvSpPr>
          <p:cNvPr id="1278" name="Google Shape;1278;p148"/>
          <p:cNvSpPr txBox="1"/>
          <p:nvPr/>
        </p:nvSpPr>
        <p:spPr>
          <a:xfrm>
            <a:off x="1154550" y="1240050"/>
            <a:ext cx="6721800" cy="2547300"/>
          </a:xfrm>
          <a:prstGeom prst="rect">
            <a:avLst/>
          </a:prstGeom>
          <a:noFill/>
          <a:ln>
            <a:noFill/>
          </a:ln>
        </p:spPr>
        <p:txBody>
          <a:bodyPr anchorCtr="0" anchor="t" bIns="91425" lIns="91425" spcFirstLastPara="1" rIns="91425" wrap="square" tIns="0">
            <a:spAutoFit/>
          </a:bodyPr>
          <a:lstStyle/>
          <a:p>
            <a:pPr indent="0" lvl="0" marL="0" rtl="0" algn="ctr">
              <a:lnSpc>
                <a:spcPct val="115000"/>
              </a:lnSpc>
              <a:spcBef>
                <a:spcPts val="0"/>
              </a:spcBef>
              <a:spcAft>
                <a:spcPts val="0"/>
              </a:spcAft>
              <a:buClr>
                <a:srgbClr val="FFFFFF"/>
              </a:buClr>
              <a:buSzPts val="1000"/>
              <a:buFont typeface="Source Sans Pro"/>
              <a:buNone/>
            </a:pPr>
            <a:r>
              <a:rPr lang="en" sz="1000">
                <a:solidFill>
                  <a:schemeClr val="hlink"/>
                </a:solidFill>
                <a:uFill>
                  <a:noFill/>
                </a:uFill>
                <a:latin typeface="Inter"/>
                <a:ea typeface="Inter"/>
                <a:cs typeface="Inter"/>
                <a:sym typeface="Inter"/>
                <a:hlinkClick r:id="rId3"/>
              </a:rPr>
              <a:t>What are Advanced Rights</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rPr lang="en" sz="1000">
                <a:solidFill>
                  <a:schemeClr val="hlink"/>
                </a:solidFill>
                <a:uFill>
                  <a:noFill/>
                </a:uFill>
                <a:latin typeface="Inter"/>
                <a:ea typeface="Inter"/>
                <a:cs typeface="Inter"/>
                <a:sym typeface="Inter"/>
                <a:hlinkClick r:id="rId4"/>
              </a:rPr>
              <a:t>Mark an Asset as Downloadable or non-Downloadable</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rPr lang="en" sz="1000">
                <a:solidFill>
                  <a:schemeClr val="hlink"/>
                </a:solidFill>
                <a:uFill>
                  <a:noFill/>
                </a:uFill>
                <a:latin typeface="Inter"/>
                <a:ea typeface="Inter"/>
                <a:cs typeface="Inter"/>
                <a:sym typeface="Inter"/>
                <a:hlinkClick r:id="rId5"/>
              </a:rPr>
              <a:t>Add Watermark to Your Assets</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rPr lang="en" sz="1000">
                <a:solidFill>
                  <a:schemeClr val="hlink"/>
                </a:solidFill>
                <a:uFill>
                  <a:noFill/>
                </a:uFill>
                <a:latin typeface="Inter"/>
                <a:ea typeface="Inter"/>
                <a:cs typeface="Inter"/>
                <a:sym typeface="Inter"/>
                <a:hlinkClick r:id="rId6"/>
              </a:rPr>
              <a:t>Remove Watermark from Existing Assets</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rPr lang="en" sz="1000">
                <a:solidFill>
                  <a:schemeClr val="hlink"/>
                </a:solidFill>
                <a:uFill>
                  <a:noFill/>
                </a:uFill>
                <a:latin typeface="Inter"/>
                <a:ea typeface="Inter"/>
                <a:cs typeface="Inter"/>
                <a:sym typeface="Inter"/>
                <a:hlinkClick r:id="rId7"/>
              </a:rPr>
              <a:t>Limited Usage Assets</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rPr lang="en" sz="1000">
                <a:solidFill>
                  <a:schemeClr val="hlink"/>
                </a:solidFill>
                <a:uFill>
                  <a:noFill/>
                </a:uFill>
                <a:latin typeface="Inter"/>
                <a:ea typeface="Inter"/>
                <a:cs typeface="Inter"/>
                <a:sym typeface="Inter"/>
                <a:hlinkClick r:id="rId8"/>
              </a:rPr>
              <a:t>Mark Assets Public</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rPr lang="en" sz="1000">
                <a:solidFill>
                  <a:schemeClr val="hlink"/>
                </a:solidFill>
                <a:uFill>
                  <a:noFill/>
                </a:uFill>
                <a:latin typeface="Inter"/>
                <a:ea typeface="Inter"/>
                <a:cs typeface="Inter"/>
                <a:sym typeface="Inter"/>
                <a:hlinkClick r:id="rId9"/>
              </a:rPr>
              <a:t>Mark Media as an Archive</a:t>
            </a:r>
            <a:endParaRPr sz="1000">
              <a:solidFill>
                <a:schemeClr val="accent1"/>
              </a:solidFill>
              <a:latin typeface="Inter"/>
              <a:ea typeface="Inter"/>
              <a:cs typeface="Inter"/>
              <a:sym typeface="Inter"/>
            </a:endParaRPr>
          </a:p>
          <a:p>
            <a:pPr indent="0" lvl="0" marL="0" rtl="0" algn="ctr">
              <a:lnSpc>
                <a:spcPct val="115000"/>
              </a:lnSpc>
              <a:spcBef>
                <a:spcPts val="0"/>
              </a:spcBef>
              <a:spcAft>
                <a:spcPts val="0"/>
              </a:spcAft>
              <a:buClr>
                <a:srgbClr val="FFFFFF"/>
              </a:buClr>
              <a:buSzPts val="1000"/>
              <a:buFont typeface="Source Sans Pro"/>
              <a:buNone/>
            </a:pPr>
            <a:r>
              <a:t/>
            </a:r>
            <a:endParaRPr sz="1000">
              <a:solidFill>
                <a:schemeClr val="accent1"/>
              </a:solidFill>
              <a:latin typeface="Inter"/>
              <a:ea typeface="Inter"/>
              <a:cs typeface="Inter"/>
              <a:sym typeface="Inter"/>
            </a:endParaRPr>
          </a:p>
        </p:txBody>
      </p:sp>
      <p:sp>
        <p:nvSpPr>
          <p:cNvPr id="1279" name="Google Shape;1279;p148"/>
          <p:cNvSpPr/>
          <p:nvPr/>
        </p:nvSpPr>
        <p:spPr>
          <a:xfrm>
            <a:off x="7769618" y="3283099"/>
            <a:ext cx="127468" cy="124785"/>
          </a:xfrm>
          <a:custGeom>
            <a:rect b="b" l="l" r="r" t="t"/>
            <a:pathLst>
              <a:path extrusionOk="0" h="6506" w="6645">
                <a:moveTo>
                  <a:pt x="3322" y="697"/>
                </a:moveTo>
                <a:cubicBezTo>
                  <a:pt x="3581" y="697"/>
                  <a:pt x="3800" y="776"/>
                  <a:pt x="3959" y="956"/>
                </a:cubicBezTo>
                <a:cubicBezTo>
                  <a:pt x="4138" y="1115"/>
                  <a:pt x="4217" y="1333"/>
                  <a:pt x="4217" y="1592"/>
                </a:cubicBezTo>
                <a:cubicBezTo>
                  <a:pt x="4217" y="1851"/>
                  <a:pt x="4138" y="2050"/>
                  <a:pt x="3959" y="2229"/>
                </a:cubicBezTo>
                <a:cubicBezTo>
                  <a:pt x="3800" y="2408"/>
                  <a:pt x="3581" y="2487"/>
                  <a:pt x="3322" y="2487"/>
                </a:cubicBezTo>
                <a:cubicBezTo>
                  <a:pt x="3064" y="2487"/>
                  <a:pt x="2845" y="2408"/>
                  <a:pt x="2686" y="2229"/>
                </a:cubicBezTo>
                <a:cubicBezTo>
                  <a:pt x="2507" y="2050"/>
                  <a:pt x="2427" y="1851"/>
                  <a:pt x="2427" y="1592"/>
                </a:cubicBezTo>
                <a:cubicBezTo>
                  <a:pt x="2427" y="1333"/>
                  <a:pt x="2507" y="1115"/>
                  <a:pt x="2686" y="956"/>
                </a:cubicBezTo>
                <a:cubicBezTo>
                  <a:pt x="2845" y="776"/>
                  <a:pt x="3064" y="697"/>
                  <a:pt x="3322" y="697"/>
                </a:cubicBezTo>
                <a:close/>
                <a:moveTo>
                  <a:pt x="3322" y="1"/>
                </a:moveTo>
                <a:cubicBezTo>
                  <a:pt x="2865" y="1"/>
                  <a:pt x="2487" y="160"/>
                  <a:pt x="2188" y="458"/>
                </a:cubicBezTo>
                <a:cubicBezTo>
                  <a:pt x="1890" y="757"/>
                  <a:pt x="1731" y="1135"/>
                  <a:pt x="1731" y="1592"/>
                </a:cubicBezTo>
                <a:cubicBezTo>
                  <a:pt x="1731" y="2050"/>
                  <a:pt x="1890" y="2428"/>
                  <a:pt x="2188" y="2726"/>
                </a:cubicBezTo>
                <a:cubicBezTo>
                  <a:pt x="2487" y="3024"/>
                  <a:pt x="2865" y="3184"/>
                  <a:pt x="3322" y="3184"/>
                </a:cubicBezTo>
                <a:cubicBezTo>
                  <a:pt x="3780" y="3184"/>
                  <a:pt x="4158" y="3024"/>
                  <a:pt x="4456" y="2726"/>
                </a:cubicBezTo>
                <a:cubicBezTo>
                  <a:pt x="4755" y="2428"/>
                  <a:pt x="4914" y="2050"/>
                  <a:pt x="4914" y="1592"/>
                </a:cubicBezTo>
                <a:cubicBezTo>
                  <a:pt x="4914" y="1135"/>
                  <a:pt x="4755" y="757"/>
                  <a:pt x="4456" y="458"/>
                </a:cubicBezTo>
                <a:cubicBezTo>
                  <a:pt x="4158" y="160"/>
                  <a:pt x="3780" y="1"/>
                  <a:pt x="3322" y="1"/>
                </a:cubicBezTo>
                <a:close/>
                <a:moveTo>
                  <a:pt x="3322" y="4437"/>
                </a:moveTo>
                <a:cubicBezTo>
                  <a:pt x="3720" y="4437"/>
                  <a:pt x="4098" y="4477"/>
                  <a:pt x="4456" y="4556"/>
                </a:cubicBezTo>
                <a:cubicBezTo>
                  <a:pt x="4834" y="4636"/>
                  <a:pt x="5232" y="4775"/>
                  <a:pt x="5650" y="4994"/>
                </a:cubicBezTo>
                <a:cubicBezTo>
                  <a:pt x="5729" y="5034"/>
                  <a:pt x="5809" y="5093"/>
                  <a:pt x="5869" y="5193"/>
                </a:cubicBezTo>
                <a:cubicBezTo>
                  <a:pt x="5928" y="5272"/>
                  <a:pt x="5948" y="5372"/>
                  <a:pt x="5948" y="5471"/>
                </a:cubicBezTo>
                <a:lnTo>
                  <a:pt x="5948" y="5809"/>
                </a:lnTo>
                <a:lnTo>
                  <a:pt x="696" y="5809"/>
                </a:lnTo>
                <a:lnTo>
                  <a:pt x="696" y="5471"/>
                </a:lnTo>
                <a:cubicBezTo>
                  <a:pt x="696" y="5372"/>
                  <a:pt x="716" y="5272"/>
                  <a:pt x="776" y="5193"/>
                </a:cubicBezTo>
                <a:cubicBezTo>
                  <a:pt x="836" y="5093"/>
                  <a:pt x="895" y="5034"/>
                  <a:pt x="995" y="4994"/>
                </a:cubicBezTo>
                <a:cubicBezTo>
                  <a:pt x="1393" y="4775"/>
                  <a:pt x="1791" y="4636"/>
                  <a:pt x="2168" y="4556"/>
                </a:cubicBezTo>
                <a:cubicBezTo>
                  <a:pt x="2546" y="4477"/>
                  <a:pt x="2924" y="4437"/>
                  <a:pt x="3322" y="4437"/>
                </a:cubicBezTo>
                <a:close/>
                <a:moveTo>
                  <a:pt x="3322" y="3741"/>
                </a:moveTo>
                <a:cubicBezTo>
                  <a:pt x="2885" y="3741"/>
                  <a:pt x="2447" y="3780"/>
                  <a:pt x="2029" y="3900"/>
                </a:cubicBezTo>
                <a:cubicBezTo>
                  <a:pt x="1592" y="3999"/>
                  <a:pt x="1154" y="4158"/>
                  <a:pt x="696" y="4357"/>
                </a:cubicBezTo>
                <a:cubicBezTo>
                  <a:pt x="498" y="4457"/>
                  <a:pt x="318" y="4616"/>
                  <a:pt x="199" y="4795"/>
                </a:cubicBezTo>
                <a:cubicBezTo>
                  <a:pt x="80" y="4994"/>
                  <a:pt x="0" y="5213"/>
                  <a:pt x="0" y="5471"/>
                </a:cubicBezTo>
                <a:lnTo>
                  <a:pt x="0" y="5809"/>
                </a:lnTo>
                <a:cubicBezTo>
                  <a:pt x="0" y="5988"/>
                  <a:pt x="80" y="6167"/>
                  <a:pt x="219" y="6287"/>
                </a:cubicBezTo>
                <a:cubicBezTo>
                  <a:pt x="338" y="6426"/>
                  <a:pt x="517" y="6506"/>
                  <a:pt x="696" y="6506"/>
                </a:cubicBezTo>
                <a:lnTo>
                  <a:pt x="5948" y="6506"/>
                </a:lnTo>
                <a:cubicBezTo>
                  <a:pt x="6127" y="6506"/>
                  <a:pt x="6306" y="6426"/>
                  <a:pt x="6426" y="6287"/>
                </a:cubicBezTo>
                <a:cubicBezTo>
                  <a:pt x="6565" y="6167"/>
                  <a:pt x="6644" y="5988"/>
                  <a:pt x="6644" y="5809"/>
                </a:cubicBezTo>
                <a:lnTo>
                  <a:pt x="6644" y="5471"/>
                </a:lnTo>
                <a:cubicBezTo>
                  <a:pt x="6644" y="5213"/>
                  <a:pt x="6565" y="4994"/>
                  <a:pt x="6445" y="4795"/>
                </a:cubicBezTo>
                <a:cubicBezTo>
                  <a:pt x="6326" y="4616"/>
                  <a:pt x="6147" y="4457"/>
                  <a:pt x="5948" y="4357"/>
                </a:cubicBezTo>
                <a:cubicBezTo>
                  <a:pt x="5491" y="4158"/>
                  <a:pt x="5053" y="3999"/>
                  <a:pt x="4615" y="3900"/>
                </a:cubicBezTo>
                <a:cubicBezTo>
                  <a:pt x="4198" y="3780"/>
                  <a:pt x="3760" y="3741"/>
                  <a:pt x="3322" y="3741"/>
                </a:cubicBezTo>
                <a:close/>
              </a:path>
            </a:pathLst>
          </a:custGeom>
          <a:solidFill>
            <a:srgbClr val="EC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Bynder presentation template">
  <a:themeElements>
    <a:clrScheme name="Simple Light">
      <a:dk1>
        <a:srgbClr val="031025"/>
      </a:dk1>
      <a:lt1>
        <a:srgbClr val="FFFFFF"/>
      </a:lt1>
      <a:dk2>
        <a:srgbClr val="051E46"/>
      </a:dk2>
      <a:lt2>
        <a:srgbClr val="ECF3FF"/>
      </a:lt2>
      <a:accent1>
        <a:srgbClr val="126DFE"/>
      </a:accent1>
      <a:accent2>
        <a:srgbClr val="B080EF"/>
      </a:accent2>
      <a:accent3>
        <a:srgbClr val="0E6765"/>
      </a:accent3>
      <a:accent4>
        <a:srgbClr val="FCD640"/>
      </a:accent4>
      <a:accent5>
        <a:srgbClr val="CDCCFF"/>
      </a:accent5>
      <a:accent6>
        <a:srgbClr val="A1ACFF"/>
      </a:accent6>
      <a:hlink>
        <a:srgbClr val="126DF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